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308" r:id="rId3"/>
    <p:sldId id="312" r:id="rId4"/>
    <p:sldId id="427" r:id="rId5"/>
    <p:sldId id="257" r:id="rId6"/>
    <p:sldId id="352" r:id="rId7"/>
    <p:sldId id="339" r:id="rId8"/>
    <p:sldId id="340" r:id="rId9"/>
    <p:sldId id="396" r:id="rId10"/>
    <p:sldId id="428" r:id="rId11"/>
    <p:sldId id="421" r:id="rId12"/>
    <p:sldId id="429" r:id="rId13"/>
    <p:sldId id="434" r:id="rId14"/>
    <p:sldId id="398" r:id="rId15"/>
    <p:sldId id="387" r:id="rId16"/>
    <p:sldId id="380" r:id="rId17"/>
    <p:sldId id="385" r:id="rId18"/>
    <p:sldId id="430" r:id="rId19"/>
    <p:sldId id="435" r:id="rId20"/>
    <p:sldId id="267" r:id="rId21"/>
    <p:sldId id="390" r:id="rId22"/>
    <p:sldId id="280" r:id="rId23"/>
    <p:sldId id="327" r:id="rId24"/>
    <p:sldId id="328" r:id="rId25"/>
    <p:sldId id="422" r:id="rId26"/>
    <p:sldId id="319" r:id="rId27"/>
    <p:sldId id="289" r:id="rId28"/>
    <p:sldId id="323" r:id="rId29"/>
    <p:sldId id="285" r:id="rId30"/>
    <p:sldId id="401" r:id="rId31"/>
    <p:sldId id="405" r:id="rId32"/>
    <p:sldId id="318" r:id="rId33"/>
    <p:sldId id="420" r:id="rId34"/>
    <p:sldId id="392" r:id="rId35"/>
    <p:sldId id="431" r:id="rId36"/>
    <p:sldId id="305" r:id="rId37"/>
    <p:sldId id="303" r:id="rId38"/>
    <p:sldId id="302" r:id="rId39"/>
    <p:sldId id="373" r:id="rId40"/>
    <p:sldId id="397" r:id="rId41"/>
    <p:sldId id="315" r:id="rId42"/>
    <p:sldId id="419" r:id="rId43"/>
    <p:sldId id="409" r:id="rId44"/>
    <p:sldId id="382" r:id="rId45"/>
    <p:sldId id="418" r:id="rId46"/>
    <p:sldId id="425" r:id="rId47"/>
    <p:sldId id="426" r:id="rId48"/>
    <p:sldId id="377" r:id="rId49"/>
    <p:sldId id="378" r:id="rId50"/>
    <p:sldId id="400" r:id="rId51"/>
    <p:sldId id="333" r:id="rId52"/>
    <p:sldId id="330" r:id="rId53"/>
    <p:sldId id="331" r:id="rId54"/>
    <p:sldId id="286" r:id="rId55"/>
    <p:sldId id="287" r:id="rId56"/>
    <p:sldId id="335" r:id="rId57"/>
    <p:sldId id="278" r:id="rId58"/>
    <p:sldId id="258" r:id="rId59"/>
    <p:sldId id="259" r:id="rId60"/>
    <p:sldId id="261" r:id="rId61"/>
    <p:sldId id="263" r:id="rId62"/>
    <p:sldId id="320" r:id="rId63"/>
    <p:sldId id="408" r:id="rId64"/>
    <p:sldId id="415" r:id="rId65"/>
    <p:sldId id="322" r:id="rId66"/>
    <p:sldId id="360" r:id="rId67"/>
    <p:sldId id="404" r:id="rId68"/>
    <p:sldId id="388" r:id="rId69"/>
    <p:sldId id="268" r:id="rId70"/>
    <p:sldId id="269" r:id="rId71"/>
    <p:sldId id="410" r:id="rId72"/>
    <p:sldId id="381" r:id="rId73"/>
    <p:sldId id="304" r:id="rId74"/>
    <p:sldId id="291" r:id="rId75"/>
    <p:sldId id="402" r:id="rId76"/>
    <p:sldId id="413" r:id="rId77"/>
    <p:sldId id="433" r:id="rId78"/>
    <p:sldId id="321" r:id="rId79"/>
    <p:sldId id="300" r:id="rId80"/>
    <p:sldId id="293" r:id="rId81"/>
    <p:sldId id="290" r:id="rId82"/>
    <p:sldId id="260" r:id="rId83"/>
    <p:sldId id="264" r:id="rId84"/>
    <p:sldId id="299" r:id="rId85"/>
    <p:sldId id="361" r:id="rId86"/>
    <p:sldId id="343" r:id="rId87"/>
    <p:sldId id="414" r:id="rId88"/>
    <p:sldId id="345" r:id="rId89"/>
    <p:sldId id="297" r:id="rId90"/>
    <p:sldId id="391" r:id="rId91"/>
    <p:sldId id="357" r:id="rId92"/>
    <p:sldId id="358" r:id="rId93"/>
    <p:sldId id="298" r:id="rId94"/>
    <p:sldId id="353" r:id="rId95"/>
    <p:sldId id="325" r:id="rId96"/>
    <p:sldId id="317" r:id="rId97"/>
    <p:sldId id="334" r:id="rId98"/>
    <p:sldId id="336" r:id="rId99"/>
    <p:sldId id="295" r:id="rId100"/>
    <p:sldId id="416" r:id="rId101"/>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5B50DE-0744-4EE8-8D86-44C4A427EC12}" v="8" dt="2024-09-25T19:43:50.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6168" autoAdjust="0"/>
  </p:normalViewPr>
  <p:slideViewPr>
    <p:cSldViewPr snapToGrid="0">
      <p:cViewPr>
        <p:scale>
          <a:sx n="100" d="100"/>
          <a:sy n="100" d="100"/>
        </p:scale>
        <p:origin x="672"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18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6/11/relationships/changesInfo" Target="changesInfos/changesInfo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ilson" userId="040556f5-552c-49b6-968d-40b91e9b13f4" providerId="ADAL" clId="{F6B8CE9E-E527-468C-9412-993B4F50BBAD}"/>
    <pc:docChg chg="custSel addSld delSld modSld sldOrd">
      <pc:chgData name="David Wilson" userId="040556f5-552c-49b6-968d-40b91e9b13f4" providerId="ADAL" clId="{F6B8CE9E-E527-468C-9412-993B4F50BBAD}" dt="2023-09-27T04:12:36.676" v="538" actId="478"/>
      <pc:docMkLst>
        <pc:docMk/>
      </pc:docMkLst>
      <pc:sldChg chg="modSp mod">
        <pc:chgData name="David Wilson" userId="040556f5-552c-49b6-968d-40b91e9b13f4" providerId="ADAL" clId="{F6B8CE9E-E527-468C-9412-993B4F50BBAD}" dt="2023-09-26T01:56:18.863" v="3" actId="20577"/>
        <pc:sldMkLst>
          <pc:docMk/>
          <pc:sldMk cId="1950808336" sldId="256"/>
        </pc:sldMkLst>
        <pc:spChg chg="mod">
          <ac:chgData name="David Wilson" userId="040556f5-552c-49b6-968d-40b91e9b13f4" providerId="ADAL" clId="{F6B8CE9E-E527-468C-9412-993B4F50BBAD}" dt="2023-09-26T01:56:18.863" v="3" actId="20577"/>
          <ac:spMkLst>
            <pc:docMk/>
            <pc:sldMk cId="1950808336" sldId="256"/>
            <ac:spMk id="3" creationId="{00000000-0000-0000-0000-000000000000}"/>
          </ac:spMkLst>
        </pc:spChg>
      </pc:sldChg>
      <pc:sldChg chg="modSp mod">
        <pc:chgData name="David Wilson" userId="040556f5-552c-49b6-968d-40b91e9b13f4" providerId="ADAL" clId="{F6B8CE9E-E527-468C-9412-993B4F50BBAD}" dt="2023-09-27T03:55:57.029" v="329" actId="27636"/>
        <pc:sldMkLst>
          <pc:docMk/>
          <pc:sldMk cId="1460936997" sldId="295"/>
        </pc:sldMkLst>
        <pc:spChg chg="mod">
          <ac:chgData name="David Wilson" userId="040556f5-552c-49b6-968d-40b91e9b13f4" providerId="ADAL" clId="{F6B8CE9E-E527-468C-9412-993B4F50BBAD}" dt="2023-09-27T03:55:57.029" v="329" actId="27636"/>
          <ac:spMkLst>
            <pc:docMk/>
            <pc:sldMk cId="1460936997" sldId="295"/>
            <ac:spMk id="3" creationId="{00000000-0000-0000-0000-000000000000}"/>
          </ac:spMkLst>
        </pc:spChg>
      </pc:sldChg>
      <pc:sldChg chg="modSp mod">
        <pc:chgData name="David Wilson" userId="040556f5-552c-49b6-968d-40b91e9b13f4" providerId="ADAL" clId="{F6B8CE9E-E527-468C-9412-993B4F50BBAD}" dt="2023-09-26T01:57:50.245" v="5" actId="1076"/>
        <pc:sldMkLst>
          <pc:docMk/>
          <pc:sldMk cId="3011056122" sldId="308"/>
        </pc:sldMkLst>
        <pc:spChg chg="mod">
          <ac:chgData name="David Wilson" userId="040556f5-552c-49b6-968d-40b91e9b13f4" providerId="ADAL" clId="{F6B8CE9E-E527-468C-9412-993B4F50BBAD}" dt="2023-09-26T01:57:50.245" v="5" actId="1076"/>
          <ac:spMkLst>
            <pc:docMk/>
            <pc:sldMk cId="3011056122" sldId="308"/>
            <ac:spMk id="2" creationId="{00000000-0000-0000-0000-000000000000}"/>
          </ac:spMkLst>
        </pc:spChg>
        <pc:spChg chg="mod">
          <ac:chgData name="David Wilson" userId="040556f5-552c-49b6-968d-40b91e9b13f4" providerId="ADAL" clId="{F6B8CE9E-E527-468C-9412-993B4F50BBAD}" dt="2023-09-26T01:56:31.425" v="4" actId="14100"/>
          <ac:spMkLst>
            <pc:docMk/>
            <pc:sldMk cId="3011056122" sldId="308"/>
            <ac:spMk id="3" creationId="{00000000-0000-0000-0000-000000000000}"/>
          </ac:spMkLst>
        </pc:spChg>
      </pc:sldChg>
      <pc:sldChg chg="modNotesTx">
        <pc:chgData name="David Wilson" userId="040556f5-552c-49b6-968d-40b91e9b13f4" providerId="ADAL" clId="{F6B8CE9E-E527-468C-9412-993B4F50BBAD}" dt="2023-09-27T03:53:51.370" v="313"/>
        <pc:sldMkLst>
          <pc:docMk/>
          <pc:sldMk cId="2260960547" sldId="315"/>
        </pc:sldMkLst>
      </pc:sldChg>
      <pc:sldChg chg="modSp mod">
        <pc:chgData name="David Wilson" userId="040556f5-552c-49b6-968d-40b91e9b13f4" providerId="ADAL" clId="{F6B8CE9E-E527-468C-9412-993B4F50BBAD}" dt="2023-09-27T04:10:02.348" v="439" actId="1076"/>
        <pc:sldMkLst>
          <pc:docMk/>
          <pc:sldMk cId="3904915967" sldId="322"/>
        </pc:sldMkLst>
        <pc:picChg chg="mod">
          <ac:chgData name="David Wilson" userId="040556f5-552c-49b6-968d-40b91e9b13f4" providerId="ADAL" clId="{F6B8CE9E-E527-468C-9412-993B4F50BBAD}" dt="2023-09-27T04:10:02.348" v="439" actId="1076"/>
          <ac:picMkLst>
            <pc:docMk/>
            <pc:sldMk cId="3904915967" sldId="322"/>
            <ac:picMk id="4" creationId="{9E96C846-D723-080A-73A9-4A3412A07F4A}"/>
          </ac:picMkLst>
        </pc:picChg>
      </pc:sldChg>
      <pc:sldChg chg="addSp modSp mod ord">
        <pc:chgData name="David Wilson" userId="040556f5-552c-49b6-968d-40b91e9b13f4" providerId="ADAL" clId="{F6B8CE9E-E527-468C-9412-993B4F50BBAD}" dt="2023-09-27T04:01:57.546" v="407"/>
        <pc:sldMkLst>
          <pc:docMk/>
          <pc:sldMk cId="4198724637" sldId="342"/>
        </pc:sldMkLst>
        <pc:spChg chg="add mod">
          <ac:chgData name="David Wilson" userId="040556f5-552c-49b6-968d-40b91e9b13f4" providerId="ADAL" clId="{F6B8CE9E-E527-468C-9412-993B4F50BBAD}" dt="2023-09-27T04:01:19.117" v="405" actId="20577"/>
          <ac:spMkLst>
            <pc:docMk/>
            <pc:sldMk cId="4198724637" sldId="342"/>
            <ac:spMk id="5" creationId="{E073FF97-D1A0-C305-F0C8-E173A7F11982}"/>
          </ac:spMkLst>
        </pc:spChg>
      </pc:sldChg>
      <pc:sldChg chg="modSp mod">
        <pc:chgData name="David Wilson" userId="040556f5-552c-49b6-968d-40b91e9b13f4" providerId="ADAL" clId="{F6B8CE9E-E527-468C-9412-993B4F50BBAD}" dt="2023-09-27T04:00:18.285" v="331" actId="1076"/>
        <pc:sldMkLst>
          <pc:docMk/>
          <pc:sldMk cId="374486806" sldId="352"/>
        </pc:sldMkLst>
        <pc:picChg chg="mod">
          <ac:chgData name="David Wilson" userId="040556f5-552c-49b6-968d-40b91e9b13f4" providerId="ADAL" clId="{F6B8CE9E-E527-468C-9412-993B4F50BBAD}" dt="2023-09-27T04:00:18.285" v="331" actId="1076"/>
          <ac:picMkLst>
            <pc:docMk/>
            <pc:sldMk cId="374486806" sldId="352"/>
            <ac:picMk id="3" creationId="{4CF293AB-AEF7-410B-917D-0B65DFA689B6}"/>
          </ac:picMkLst>
        </pc:picChg>
      </pc:sldChg>
      <pc:sldChg chg="modSp del mod">
        <pc:chgData name="David Wilson" userId="040556f5-552c-49b6-968d-40b91e9b13f4" providerId="ADAL" clId="{F6B8CE9E-E527-468C-9412-993B4F50BBAD}" dt="2023-09-27T04:00:03.613" v="330" actId="47"/>
        <pc:sldMkLst>
          <pc:docMk/>
          <pc:sldMk cId="1293498739" sldId="394"/>
        </pc:sldMkLst>
        <pc:spChg chg="mod">
          <ac:chgData name="David Wilson" userId="040556f5-552c-49b6-968d-40b91e9b13f4" providerId="ADAL" clId="{F6B8CE9E-E527-468C-9412-993B4F50BBAD}" dt="2023-09-26T01:58:30.616" v="7" actId="207"/>
          <ac:spMkLst>
            <pc:docMk/>
            <pc:sldMk cId="1293498739" sldId="394"/>
            <ac:spMk id="3" creationId="{A438EA88-38A5-BFF1-7601-0A0E25B187A9}"/>
          </ac:spMkLst>
        </pc:spChg>
      </pc:sldChg>
      <pc:sldChg chg="addSp modSp mod">
        <pc:chgData name="David Wilson" userId="040556f5-552c-49b6-968d-40b91e9b13f4" providerId="ADAL" clId="{F6B8CE9E-E527-468C-9412-993B4F50BBAD}" dt="2023-09-26T02:08:40.939" v="130" actId="1076"/>
        <pc:sldMkLst>
          <pc:docMk/>
          <pc:sldMk cId="3527038952" sldId="396"/>
        </pc:sldMkLst>
        <pc:spChg chg="add mod">
          <ac:chgData name="David Wilson" userId="040556f5-552c-49b6-968d-40b91e9b13f4" providerId="ADAL" clId="{F6B8CE9E-E527-468C-9412-993B4F50BBAD}" dt="2023-09-26T02:08:40.939" v="130" actId="1076"/>
          <ac:spMkLst>
            <pc:docMk/>
            <pc:sldMk cId="3527038952" sldId="396"/>
            <ac:spMk id="3" creationId="{39320F2F-5DF1-0FED-1E46-861A98FA5B79}"/>
          </ac:spMkLst>
        </pc:spChg>
        <pc:spChg chg="mod">
          <ac:chgData name="David Wilson" userId="040556f5-552c-49b6-968d-40b91e9b13f4" providerId="ADAL" clId="{F6B8CE9E-E527-468C-9412-993B4F50BBAD}" dt="2023-09-26T02:08:22.517" v="114" actId="20577"/>
          <ac:spMkLst>
            <pc:docMk/>
            <pc:sldMk cId="3527038952" sldId="396"/>
            <ac:spMk id="5" creationId="{18A5CA58-E2DF-8E9C-6254-7B3F5ACDA22B}"/>
          </ac:spMkLst>
        </pc:spChg>
      </pc:sldChg>
      <pc:sldChg chg="modSp">
        <pc:chgData name="David Wilson" userId="040556f5-552c-49b6-968d-40b91e9b13f4" providerId="ADAL" clId="{F6B8CE9E-E527-468C-9412-993B4F50BBAD}" dt="2023-09-26T02:09:46.556" v="139" actId="20577"/>
        <pc:sldMkLst>
          <pc:docMk/>
          <pc:sldMk cId="113646324" sldId="398"/>
        </pc:sldMkLst>
        <pc:spChg chg="mod">
          <ac:chgData name="David Wilson" userId="040556f5-552c-49b6-968d-40b91e9b13f4" providerId="ADAL" clId="{F6B8CE9E-E527-468C-9412-993B4F50BBAD}" dt="2023-09-26T02:09:46.556" v="139" actId="20577"/>
          <ac:spMkLst>
            <pc:docMk/>
            <pc:sldMk cId="113646324" sldId="398"/>
            <ac:spMk id="5" creationId="{A258418C-ED32-61D5-B44C-213DA7097F80}"/>
          </ac:spMkLst>
        </pc:spChg>
      </pc:sldChg>
      <pc:sldChg chg="addSp modSp new mod">
        <pc:chgData name="David Wilson" userId="040556f5-552c-49b6-968d-40b91e9b13f4" providerId="ADAL" clId="{F6B8CE9E-E527-468C-9412-993B4F50BBAD}" dt="2023-09-26T01:59:30.727" v="10" actId="1440"/>
        <pc:sldMkLst>
          <pc:docMk/>
          <pc:sldMk cId="645441724" sldId="406"/>
        </pc:sldMkLst>
        <pc:picChg chg="add mod">
          <ac:chgData name="David Wilson" userId="040556f5-552c-49b6-968d-40b91e9b13f4" providerId="ADAL" clId="{F6B8CE9E-E527-468C-9412-993B4F50BBAD}" dt="2023-09-26T01:59:30.727" v="10" actId="1440"/>
          <ac:picMkLst>
            <pc:docMk/>
            <pc:sldMk cId="645441724" sldId="406"/>
            <ac:picMk id="3" creationId="{1E42FE30-159E-9B44-1B90-AB0E6F2999E0}"/>
          </ac:picMkLst>
        </pc:picChg>
      </pc:sldChg>
      <pc:sldChg chg="modSp new mod">
        <pc:chgData name="David Wilson" userId="040556f5-552c-49b6-968d-40b91e9b13f4" providerId="ADAL" clId="{F6B8CE9E-E527-468C-9412-993B4F50BBAD}" dt="2023-09-26T02:00:21.494" v="44" actId="404"/>
        <pc:sldMkLst>
          <pc:docMk/>
          <pc:sldMk cId="3156605454" sldId="407"/>
        </pc:sldMkLst>
        <pc:spChg chg="mod">
          <ac:chgData name="David Wilson" userId="040556f5-552c-49b6-968d-40b91e9b13f4" providerId="ADAL" clId="{F6B8CE9E-E527-468C-9412-993B4F50BBAD}" dt="2023-09-26T02:00:21.494" v="44" actId="404"/>
          <ac:spMkLst>
            <pc:docMk/>
            <pc:sldMk cId="3156605454" sldId="407"/>
            <ac:spMk id="2" creationId="{49FD9B7B-43D6-D4FD-79C5-968A344A977A}"/>
          </ac:spMkLst>
        </pc:spChg>
      </pc:sldChg>
      <pc:sldChg chg="addSp modSp new mod">
        <pc:chgData name="David Wilson" userId="040556f5-552c-49b6-968d-40b91e9b13f4" providerId="ADAL" clId="{F6B8CE9E-E527-468C-9412-993B4F50BBAD}" dt="2023-09-26T02:06:57.371" v="108" actId="1076"/>
        <pc:sldMkLst>
          <pc:docMk/>
          <pc:sldMk cId="1263438344" sldId="408"/>
        </pc:sldMkLst>
        <pc:spChg chg="mod">
          <ac:chgData name="David Wilson" userId="040556f5-552c-49b6-968d-40b91e9b13f4" providerId="ADAL" clId="{F6B8CE9E-E527-468C-9412-993B4F50BBAD}" dt="2023-09-26T02:06:04.989" v="51" actId="20577"/>
          <ac:spMkLst>
            <pc:docMk/>
            <pc:sldMk cId="1263438344" sldId="408"/>
            <ac:spMk id="2" creationId="{A3EA6EE6-0700-0761-DF1A-CE7D22F484FE}"/>
          </ac:spMkLst>
        </pc:spChg>
        <pc:spChg chg="add mod">
          <ac:chgData name="David Wilson" userId="040556f5-552c-49b6-968d-40b91e9b13f4" providerId="ADAL" clId="{F6B8CE9E-E527-468C-9412-993B4F50BBAD}" dt="2023-09-26T02:06:57.371" v="108" actId="1076"/>
          <ac:spMkLst>
            <pc:docMk/>
            <pc:sldMk cId="1263438344" sldId="408"/>
            <ac:spMk id="5" creationId="{0B2878C1-E9BA-A964-2DC8-62074C9F0BA7}"/>
          </ac:spMkLst>
        </pc:spChg>
        <pc:picChg chg="add mod">
          <ac:chgData name="David Wilson" userId="040556f5-552c-49b6-968d-40b91e9b13f4" providerId="ADAL" clId="{F6B8CE9E-E527-468C-9412-993B4F50BBAD}" dt="2023-09-26T02:06:23.436" v="53" actId="1076"/>
          <ac:picMkLst>
            <pc:docMk/>
            <pc:sldMk cId="1263438344" sldId="408"/>
            <ac:picMk id="4" creationId="{741C2F66-98DA-F816-9117-CB0A581A37E0}"/>
          </ac:picMkLst>
        </pc:picChg>
      </pc:sldChg>
      <pc:sldChg chg="addSp delSp modSp new mod">
        <pc:chgData name="David Wilson" userId="040556f5-552c-49b6-968d-40b91e9b13f4" providerId="ADAL" clId="{F6B8CE9E-E527-468C-9412-993B4F50BBAD}" dt="2023-09-26T02:20:07.778" v="245" actId="1076"/>
        <pc:sldMkLst>
          <pc:docMk/>
          <pc:sldMk cId="1974688034" sldId="409"/>
        </pc:sldMkLst>
        <pc:spChg chg="del mod">
          <ac:chgData name="David Wilson" userId="040556f5-552c-49b6-968d-40b91e9b13f4" providerId="ADAL" clId="{F6B8CE9E-E527-468C-9412-993B4F50BBAD}" dt="2023-09-26T02:19:45.603" v="238" actId="478"/>
          <ac:spMkLst>
            <pc:docMk/>
            <pc:sldMk cId="1974688034" sldId="409"/>
            <ac:spMk id="2" creationId="{7E9CA36B-0615-B434-5EE4-F944A6A8307B}"/>
          </ac:spMkLst>
        </pc:spChg>
        <pc:spChg chg="add mod">
          <ac:chgData name="David Wilson" userId="040556f5-552c-49b6-968d-40b91e9b13f4" providerId="ADAL" clId="{F6B8CE9E-E527-468C-9412-993B4F50BBAD}" dt="2023-09-26T02:20:03.729" v="244" actId="1076"/>
          <ac:spMkLst>
            <pc:docMk/>
            <pc:sldMk cId="1974688034" sldId="409"/>
            <ac:spMk id="7" creationId="{94E2A14A-1025-0DA7-2951-0F16EAECA0D8}"/>
          </ac:spMkLst>
        </pc:spChg>
        <pc:spChg chg="add del mod">
          <ac:chgData name="David Wilson" userId="040556f5-552c-49b6-968d-40b91e9b13f4" providerId="ADAL" clId="{F6B8CE9E-E527-468C-9412-993B4F50BBAD}" dt="2023-09-26T02:19:47.561" v="239" actId="478"/>
          <ac:spMkLst>
            <pc:docMk/>
            <pc:sldMk cId="1974688034" sldId="409"/>
            <ac:spMk id="9" creationId="{1BA9B9B1-6E46-9885-E190-B3FB754A79C9}"/>
          </ac:spMkLst>
        </pc:spChg>
        <pc:picChg chg="add mod modCrop">
          <ac:chgData name="David Wilson" userId="040556f5-552c-49b6-968d-40b91e9b13f4" providerId="ADAL" clId="{F6B8CE9E-E527-468C-9412-993B4F50BBAD}" dt="2023-09-26T02:20:07.778" v="245" actId="1076"/>
          <ac:picMkLst>
            <pc:docMk/>
            <pc:sldMk cId="1974688034" sldId="409"/>
            <ac:picMk id="4" creationId="{25DDD0EF-F5F0-8EEF-B44F-32EA073F0A47}"/>
          </ac:picMkLst>
        </pc:picChg>
        <pc:picChg chg="add mod">
          <ac:chgData name="David Wilson" userId="040556f5-552c-49b6-968d-40b91e9b13f4" providerId="ADAL" clId="{F6B8CE9E-E527-468C-9412-993B4F50BBAD}" dt="2023-09-26T02:19:00.011" v="177" actId="1440"/>
          <ac:picMkLst>
            <pc:docMk/>
            <pc:sldMk cId="1974688034" sldId="409"/>
            <ac:picMk id="6" creationId="{0054D05D-0883-7FBB-FC97-7554352ED228}"/>
          </ac:picMkLst>
        </pc:picChg>
      </pc:sldChg>
      <pc:sldChg chg="addSp modSp new mod">
        <pc:chgData name="David Wilson" userId="040556f5-552c-49b6-968d-40b91e9b13f4" providerId="ADAL" clId="{F6B8CE9E-E527-468C-9412-993B4F50BBAD}" dt="2023-09-27T04:11:10.075" v="489" actId="14100"/>
        <pc:sldMkLst>
          <pc:docMk/>
          <pc:sldMk cId="663843234" sldId="410"/>
        </pc:sldMkLst>
        <pc:spChg chg="mod">
          <ac:chgData name="David Wilson" userId="040556f5-552c-49b6-968d-40b91e9b13f4" providerId="ADAL" clId="{F6B8CE9E-E527-468C-9412-993B4F50BBAD}" dt="2023-09-26T02:15:57.348" v="153" actId="20577"/>
          <ac:spMkLst>
            <pc:docMk/>
            <pc:sldMk cId="663843234" sldId="410"/>
            <ac:spMk id="2" creationId="{37A4956E-6409-DBBE-5CB3-590A232E523E}"/>
          </ac:spMkLst>
        </pc:spChg>
        <pc:spChg chg="add mod">
          <ac:chgData name="David Wilson" userId="040556f5-552c-49b6-968d-40b91e9b13f4" providerId="ADAL" clId="{F6B8CE9E-E527-468C-9412-993B4F50BBAD}" dt="2023-09-27T04:10:49.874" v="485" actId="1076"/>
          <ac:spMkLst>
            <pc:docMk/>
            <pc:sldMk cId="663843234" sldId="410"/>
            <ac:spMk id="9" creationId="{8419CF50-A79A-B7BB-EB5E-2D51277C2673}"/>
          </ac:spMkLst>
        </pc:spChg>
        <pc:picChg chg="add mod">
          <ac:chgData name="David Wilson" userId="040556f5-552c-49b6-968d-40b91e9b13f4" providerId="ADAL" clId="{F6B8CE9E-E527-468C-9412-993B4F50BBAD}" dt="2023-09-26T02:16:55.226" v="162" actId="1076"/>
          <ac:picMkLst>
            <pc:docMk/>
            <pc:sldMk cId="663843234" sldId="410"/>
            <ac:picMk id="4" creationId="{CF6626BA-0DC6-2F93-9E4B-A098EBCC36EE}"/>
          </ac:picMkLst>
        </pc:picChg>
        <pc:picChg chg="add mod">
          <ac:chgData name="David Wilson" userId="040556f5-552c-49b6-968d-40b91e9b13f4" providerId="ADAL" clId="{F6B8CE9E-E527-468C-9412-993B4F50BBAD}" dt="2023-09-26T02:16:53.434" v="161" actId="1076"/>
          <ac:picMkLst>
            <pc:docMk/>
            <pc:sldMk cId="663843234" sldId="410"/>
            <ac:picMk id="6" creationId="{5C491B41-D409-A9FE-5DD2-BF38178239A7}"/>
          </ac:picMkLst>
        </pc:picChg>
        <pc:picChg chg="add mod">
          <ac:chgData name="David Wilson" userId="040556f5-552c-49b6-968d-40b91e9b13f4" providerId="ADAL" clId="{F6B8CE9E-E527-468C-9412-993B4F50BBAD}" dt="2023-09-26T02:17:34.138" v="165" actId="1076"/>
          <ac:picMkLst>
            <pc:docMk/>
            <pc:sldMk cId="663843234" sldId="410"/>
            <ac:picMk id="8" creationId="{3410004E-F8D5-6577-0275-CD6380384EA4}"/>
          </ac:picMkLst>
        </pc:picChg>
        <pc:cxnChg chg="add">
          <ac:chgData name="David Wilson" userId="040556f5-552c-49b6-968d-40b91e9b13f4" providerId="ADAL" clId="{F6B8CE9E-E527-468C-9412-993B4F50BBAD}" dt="2023-09-27T04:10:59.141" v="486" actId="11529"/>
          <ac:cxnSpMkLst>
            <pc:docMk/>
            <pc:sldMk cId="663843234" sldId="410"/>
            <ac:cxnSpMk id="11" creationId="{699C9480-24C4-350F-D64F-6BA5279E5C46}"/>
          </ac:cxnSpMkLst>
        </pc:cxnChg>
        <pc:cxnChg chg="add mod">
          <ac:chgData name="David Wilson" userId="040556f5-552c-49b6-968d-40b91e9b13f4" providerId="ADAL" clId="{F6B8CE9E-E527-468C-9412-993B4F50BBAD}" dt="2023-09-27T04:11:10.075" v="489" actId="14100"/>
          <ac:cxnSpMkLst>
            <pc:docMk/>
            <pc:sldMk cId="663843234" sldId="410"/>
            <ac:cxnSpMk id="12" creationId="{3DFAD2EF-A4DB-299A-04C7-ED4A0996F42C}"/>
          </ac:cxnSpMkLst>
        </pc:cxnChg>
      </pc:sldChg>
      <pc:sldChg chg="addSp modSp new mod ord modNotesTx">
        <pc:chgData name="David Wilson" userId="040556f5-552c-49b6-968d-40b91e9b13f4" providerId="ADAL" clId="{F6B8CE9E-E527-468C-9412-993B4F50BBAD}" dt="2023-09-26T02:27:25.299" v="279" actId="207"/>
        <pc:sldMkLst>
          <pc:docMk/>
          <pc:sldMk cId="3808869946" sldId="411"/>
        </pc:sldMkLst>
        <pc:spChg chg="add mod">
          <ac:chgData name="David Wilson" userId="040556f5-552c-49b6-968d-40b91e9b13f4" providerId="ADAL" clId="{F6B8CE9E-E527-468C-9412-993B4F50BBAD}" dt="2023-09-26T02:27:25.299" v="279" actId="207"/>
          <ac:spMkLst>
            <pc:docMk/>
            <pc:sldMk cId="3808869946" sldId="411"/>
            <ac:spMk id="2" creationId="{D1A07CDE-38A8-03B5-6E7D-B5762BA58136}"/>
          </ac:spMkLst>
        </pc:spChg>
        <pc:picChg chg="add mod">
          <ac:chgData name="David Wilson" userId="040556f5-552c-49b6-968d-40b91e9b13f4" providerId="ADAL" clId="{F6B8CE9E-E527-468C-9412-993B4F50BBAD}" dt="2023-09-26T02:24:00.528" v="251" actId="1076"/>
          <ac:picMkLst>
            <pc:docMk/>
            <pc:sldMk cId="3808869946" sldId="411"/>
            <ac:picMk id="1026" creationId="{B2E0458F-56D5-8DA9-CEC0-CC88DF3D989C}"/>
          </ac:picMkLst>
        </pc:picChg>
      </pc:sldChg>
      <pc:sldChg chg="modSp new mod">
        <pc:chgData name="David Wilson" userId="040556f5-552c-49b6-968d-40b91e9b13f4" providerId="ADAL" clId="{F6B8CE9E-E527-468C-9412-993B4F50BBAD}" dt="2023-09-26T02:27:46.321" v="302" actId="1076"/>
        <pc:sldMkLst>
          <pc:docMk/>
          <pc:sldMk cId="4136935174" sldId="412"/>
        </pc:sldMkLst>
        <pc:spChg chg="mod">
          <ac:chgData name="David Wilson" userId="040556f5-552c-49b6-968d-40b91e9b13f4" providerId="ADAL" clId="{F6B8CE9E-E527-468C-9412-993B4F50BBAD}" dt="2023-09-26T02:27:46.321" v="302" actId="1076"/>
          <ac:spMkLst>
            <pc:docMk/>
            <pc:sldMk cId="4136935174" sldId="412"/>
            <ac:spMk id="2" creationId="{E72EC217-1A46-5BAB-CCB9-5839311238E7}"/>
          </ac:spMkLst>
        </pc:spChg>
      </pc:sldChg>
      <pc:sldChg chg="addSp modSp new mod modNotesTx">
        <pc:chgData name="David Wilson" userId="040556f5-552c-49b6-968d-40b91e9b13f4" providerId="ADAL" clId="{F6B8CE9E-E527-468C-9412-993B4F50BBAD}" dt="2023-09-27T03:47:03.361" v="312" actId="1440"/>
        <pc:sldMkLst>
          <pc:docMk/>
          <pc:sldMk cId="3493026269" sldId="413"/>
        </pc:sldMkLst>
        <pc:picChg chg="add mod">
          <ac:chgData name="David Wilson" userId="040556f5-552c-49b6-968d-40b91e9b13f4" providerId="ADAL" clId="{F6B8CE9E-E527-468C-9412-993B4F50BBAD}" dt="2023-09-27T03:46:23.263" v="306" actId="1076"/>
          <ac:picMkLst>
            <pc:docMk/>
            <pc:sldMk cId="3493026269" sldId="413"/>
            <ac:picMk id="3" creationId="{274C33F5-8A46-6A08-6A00-8676C5A88A41}"/>
          </ac:picMkLst>
        </pc:picChg>
        <pc:picChg chg="add mod">
          <ac:chgData name="David Wilson" userId="040556f5-552c-49b6-968d-40b91e9b13f4" providerId="ADAL" clId="{F6B8CE9E-E527-468C-9412-993B4F50BBAD}" dt="2023-09-27T03:47:03.361" v="312" actId="1440"/>
          <ac:picMkLst>
            <pc:docMk/>
            <pc:sldMk cId="3493026269" sldId="413"/>
            <ac:picMk id="5" creationId="{A08BF209-6626-6C54-6DE0-043FA001DE99}"/>
          </ac:picMkLst>
        </pc:picChg>
      </pc:sldChg>
      <pc:sldChg chg="addSp modSp new mod modAnim">
        <pc:chgData name="David Wilson" userId="040556f5-552c-49b6-968d-40b91e9b13f4" providerId="ADAL" clId="{F6B8CE9E-E527-468C-9412-993B4F50BBAD}" dt="2023-09-27T04:08:04.878" v="438" actId="1440"/>
        <pc:sldMkLst>
          <pc:docMk/>
          <pc:sldMk cId="64764430" sldId="414"/>
        </pc:sldMkLst>
        <pc:spChg chg="mod">
          <ac:chgData name="David Wilson" userId="040556f5-552c-49b6-968d-40b91e9b13f4" providerId="ADAL" clId="{F6B8CE9E-E527-468C-9412-993B4F50BBAD}" dt="2023-09-27T04:07:36.195" v="433" actId="1076"/>
          <ac:spMkLst>
            <pc:docMk/>
            <pc:sldMk cId="64764430" sldId="414"/>
            <ac:spMk id="2" creationId="{F63F18AF-66DB-4E51-E3F1-857DE21E1205}"/>
          </ac:spMkLst>
        </pc:spChg>
        <pc:picChg chg="add mod">
          <ac:chgData name="David Wilson" userId="040556f5-552c-49b6-968d-40b91e9b13f4" providerId="ADAL" clId="{F6B8CE9E-E527-468C-9412-993B4F50BBAD}" dt="2023-09-27T04:06:32.923" v="427" actId="1076"/>
          <ac:picMkLst>
            <pc:docMk/>
            <pc:sldMk cId="64764430" sldId="414"/>
            <ac:picMk id="4" creationId="{2294E008-CB80-6119-A441-3FC77FE49887}"/>
          </ac:picMkLst>
        </pc:picChg>
        <pc:picChg chg="add mod">
          <ac:chgData name="David Wilson" userId="040556f5-552c-49b6-968d-40b91e9b13f4" providerId="ADAL" clId="{F6B8CE9E-E527-468C-9412-993B4F50BBAD}" dt="2023-09-27T04:07:11.659" v="431" actId="1076"/>
          <ac:picMkLst>
            <pc:docMk/>
            <pc:sldMk cId="64764430" sldId="414"/>
            <ac:picMk id="6" creationId="{0EEA01C8-B220-7AE5-E952-2CFF194F1E4D}"/>
          </ac:picMkLst>
        </pc:picChg>
        <pc:picChg chg="add mod">
          <ac:chgData name="David Wilson" userId="040556f5-552c-49b6-968d-40b91e9b13f4" providerId="ADAL" clId="{F6B8CE9E-E527-468C-9412-993B4F50BBAD}" dt="2023-09-27T04:08:04.878" v="438" actId="1440"/>
          <ac:picMkLst>
            <pc:docMk/>
            <pc:sldMk cId="64764430" sldId="414"/>
            <ac:picMk id="8" creationId="{3EFD2BDA-AB2B-51C1-33BD-3AC3D4495ED0}"/>
          </ac:picMkLst>
        </pc:picChg>
      </pc:sldChg>
      <pc:sldChg chg="addSp delSp modSp new mod">
        <pc:chgData name="David Wilson" userId="040556f5-552c-49b6-968d-40b91e9b13f4" providerId="ADAL" clId="{F6B8CE9E-E527-468C-9412-993B4F50BBAD}" dt="2023-09-27T04:12:36.676" v="538" actId="478"/>
        <pc:sldMkLst>
          <pc:docMk/>
          <pc:sldMk cId="828329485" sldId="415"/>
        </pc:sldMkLst>
        <pc:spChg chg="del">
          <ac:chgData name="David Wilson" userId="040556f5-552c-49b6-968d-40b91e9b13f4" providerId="ADAL" clId="{F6B8CE9E-E527-468C-9412-993B4F50BBAD}" dt="2023-09-27T04:12:36.676" v="538" actId="478"/>
          <ac:spMkLst>
            <pc:docMk/>
            <pc:sldMk cId="828329485" sldId="415"/>
            <ac:spMk id="2" creationId="{C25F3B4F-4D02-FF56-5A3A-ECE291A819FC}"/>
          </ac:spMkLst>
        </pc:spChg>
        <pc:spChg chg="add mod">
          <ac:chgData name="David Wilson" userId="040556f5-552c-49b6-968d-40b91e9b13f4" providerId="ADAL" clId="{F6B8CE9E-E527-468C-9412-993B4F50BBAD}" dt="2023-09-27T04:12:21.533" v="537" actId="207"/>
          <ac:spMkLst>
            <pc:docMk/>
            <pc:sldMk cId="828329485" sldId="415"/>
            <ac:spMk id="5" creationId="{44A6FD1A-96CA-D2D5-D632-C27FDECB59C5}"/>
          </ac:spMkLst>
        </pc:spChg>
        <pc:picChg chg="add mod">
          <ac:chgData name="David Wilson" userId="040556f5-552c-49b6-968d-40b91e9b13f4" providerId="ADAL" clId="{F6B8CE9E-E527-468C-9412-993B4F50BBAD}" dt="2023-09-27T04:11:57.577" v="492" actId="1076"/>
          <ac:picMkLst>
            <pc:docMk/>
            <pc:sldMk cId="828329485" sldId="415"/>
            <ac:picMk id="4" creationId="{63354055-B248-52D7-C5A9-4E8CFD53A160}"/>
          </ac:picMkLst>
        </pc:picChg>
      </pc:sldChg>
    </pc:docChg>
  </pc:docChgLst>
  <pc:docChgLst>
    <pc:chgData name="David Wilson" userId="040556f5-552c-49b6-968d-40b91e9b13f4" providerId="ADAL" clId="{006ECB20-D997-44CD-89CD-8BF1DD6713AF}"/>
    <pc:docChg chg="custSel addSld delSld modSld sldOrd">
      <pc:chgData name="David Wilson" userId="040556f5-552c-49b6-968d-40b91e9b13f4" providerId="ADAL" clId="{006ECB20-D997-44CD-89CD-8BF1DD6713AF}" dt="2024-04-10T19:49:30.477" v="170" actId="1076"/>
      <pc:docMkLst>
        <pc:docMk/>
      </pc:docMkLst>
      <pc:sldChg chg="modSp mod">
        <pc:chgData name="David Wilson" userId="040556f5-552c-49b6-968d-40b91e9b13f4" providerId="ADAL" clId="{006ECB20-D997-44CD-89CD-8BF1DD6713AF}" dt="2024-04-10T19:44:56.792" v="113" actId="20577"/>
        <pc:sldMkLst>
          <pc:docMk/>
          <pc:sldMk cId="1950808336" sldId="256"/>
        </pc:sldMkLst>
        <pc:spChg chg="mod">
          <ac:chgData name="David Wilson" userId="040556f5-552c-49b6-968d-40b91e9b13f4" providerId="ADAL" clId="{006ECB20-D997-44CD-89CD-8BF1DD6713AF}" dt="2024-04-10T19:44:56.792" v="113" actId="20577"/>
          <ac:spMkLst>
            <pc:docMk/>
            <pc:sldMk cId="1950808336" sldId="256"/>
            <ac:spMk id="3" creationId="{00000000-0000-0000-0000-000000000000}"/>
          </ac:spMkLst>
        </pc:spChg>
      </pc:sldChg>
      <pc:sldChg chg="modSp mod">
        <pc:chgData name="David Wilson" userId="040556f5-552c-49b6-968d-40b91e9b13f4" providerId="ADAL" clId="{006ECB20-D997-44CD-89CD-8BF1DD6713AF}" dt="2024-04-10T19:47:30.958" v="147" actId="1076"/>
        <pc:sldMkLst>
          <pc:docMk/>
          <pc:sldMk cId="1047296160" sldId="260"/>
        </pc:sldMkLst>
        <pc:picChg chg="mod">
          <ac:chgData name="David Wilson" userId="040556f5-552c-49b6-968d-40b91e9b13f4" providerId="ADAL" clId="{006ECB20-D997-44CD-89CD-8BF1DD6713AF}" dt="2024-04-10T19:47:30.958" v="147" actId="1076"/>
          <ac:picMkLst>
            <pc:docMk/>
            <pc:sldMk cId="1047296160" sldId="260"/>
            <ac:picMk id="4" creationId="{00000000-0000-0000-0000-000000000000}"/>
          </ac:picMkLst>
        </pc:picChg>
      </pc:sldChg>
      <pc:sldChg chg="ord">
        <pc:chgData name="David Wilson" userId="040556f5-552c-49b6-968d-40b91e9b13f4" providerId="ADAL" clId="{006ECB20-D997-44CD-89CD-8BF1DD6713AF}" dt="2024-04-10T19:40:47.120" v="32"/>
        <pc:sldMkLst>
          <pc:docMk/>
          <pc:sldMk cId="3674470620" sldId="281"/>
        </pc:sldMkLst>
      </pc:sldChg>
      <pc:sldChg chg="modSp mod">
        <pc:chgData name="David Wilson" userId="040556f5-552c-49b6-968d-40b91e9b13f4" providerId="ADAL" clId="{006ECB20-D997-44CD-89CD-8BF1DD6713AF}" dt="2024-04-10T19:47:18.861" v="146" actId="20577"/>
        <pc:sldMkLst>
          <pc:docMk/>
          <pc:sldMk cId="1895547449" sldId="290"/>
        </pc:sldMkLst>
        <pc:spChg chg="mod">
          <ac:chgData name="David Wilson" userId="040556f5-552c-49b6-968d-40b91e9b13f4" providerId="ADAL" clId="{006ECB20-D997-44CD-89CD-8BF1DD6713AF}" dt="2024-04-10T19:47:18.861" v="146" actId="20577"/>
          <ac:spMkLst>
            <pc:docMk/>
            <pc:sldMk cId="1895547449" sldId="290"/>
            <ac:spMk id="3" creationId="{00000000-0000-0000-0000-000000000000}"/>
          </ac:spMkLst>
        </pc:spChg>
      </pc:sldChg>
      <pc:sldChg chg="modSp mod">
        <pc:chgData name="David Wilson" userId="040556f5-552c-49b6-968d-40b91e9b13f4" providerId="ADAL" clId="{006ECB20-D997-44CD-89CD-8BF1DD6713AF}" dt="2024-04-10T19:47:03.111" v="145" actId="207"/>
        <pc:sldMkLst>
          <pc:docMk/>
          <pc:sldMk cId="2619410574" sldId="293"/>
        </pc:sldMkLst>
        <pc:spChg chg="mod">
          <ac:chgData name="David Wilson" userId="040556f5-552c-49b6-968d-40b91e9b13f4" providerId="ADAL" clId="{006ECB20-D997-44CD-89CD-8BF1DD6713AF}" dt="2024-04-10T19:47:03.111" v="145" actId="207"/>
          <ac:spMkLst>
            <pc:docMk/>
            <pc:sldMk cId="2619410574" sldId="293"/>
            <ac:spMk id="5" creationId="{00000000-0000-0000-0000-000000000000}"/>
          </ac:spMkLst>
        </pc:spChg>
      </pc:sldChg>
      <pc:sldChg chg="modSp mod">
        <pc:chgData name="David Wilson" userId="040556f5-552c-49b6-968d-40b91e9b13f4" providerId="ADAL" clId="{006ECB20-D997-44CD-89CD-8BF1DD6713AF}" dt="2024-04-10T19:45:25.760" v="144" actId="20577"/>
        <pc:sldMkLst>
          <pc:docMk/>
          <pc:sldMk cId="2131305967" sldId="312"/>
        </pc:sldMkLst>
        <pc:spChg chg="mod">
          <ac:chgData name="David Wilson" userId="040556f5-552c-49b6-968d-40b91e9b13f4" providerId="ADAL" clId="{006ECB20-D997-44CD-89CD-8BF1DD6713AF}" dt="2024-04-10T19:45:25.760" v="144" actId="20577"/>
          <ac:spMkLst>
            <pc:docMk/>
            <pc:sldMk cId="2131305967" sldId="312"/>
            <ac:spMk id="3" creationId="{00000000-0000-0000-0000-000000000000}"/>
          </ac:spMkLst>
        </pc:spChg>
      </pc:sldChg>
      <pc:sldChg chg="ord">
        <pc:chgData name="David Wilson" userId="040556f5-552c-49b6-968d-40b91e9b13f4" providerId="ADAL" clId="{006ECB20-D997-44CD-89CD-8BF1DD6713AF}" dt="2024-04-10T19:40:47.120" v="32"/>
        <pc:sldMkLst>
          <pc:docMk/>
          <pc:sldMk cId="2634910060" sldId="330"/>
        </pc:sldMkLst>
      </pc:sldChg>
      <pc:sldChg chg="ord">
        <pc:chgData name="David Wilson" userId="040556f5-552c-49b6-968d-40b91e9b13f4" providerId="ADAL" clId="{006ECB20-D997-44CD-89CD-8BF1DD6713AF}" dt="2024-04-10T19:40:47.120" v="32"/>
        <pc:sldMkLst>
          <pc:docMk/>
          <pc:sldMk cId="2045319849" sldId="331"/>
        </pc:sldMkLst>
      </pc:sldChg>
      <pc:sldChg chg="ord">
        <pc:chgData name="David Wilson" userId="040556f5-552c-49b6-968d-40b91e9b13f4" providerId="ADAL" clId="{006ECB20-D997-44CD-89CD-8BF1DD6713AF}" dt="2024-04-10T19:40:47.120" v="32"/>
        <pc:sldMkLst>
          <pc:docMk/>
          <pc:sldMk cId="2895012271" sldId="332"/>
        </pc:sldMkLst>
      </pc:sldChg>
      <pc:sldChg chg="del ord">
        <pc:chgData name="David Wilson" userId="040556f5-552c-49b6-968d-40b91e9b13f4" providerId="ADAL" clId="{006ECB20-D997-44CD-89CD-8BF1DD6713AF}" dt="2024-04-10T19:43:48.712" v="74" actId="47"/>
        <pc:sldMkLst>
          <pc:docMk/>
          <pc:sldMk cId="4198724637" sldId="342"/>
        </pc:sldMkLst>
      </pc:sldChg>
      <pc:sldChg chg="del">
        <pc:chgData name="David Wilson" userId="040556f5-552c-49b6-968d-40b91e9b13f4" providerId="ADAL" clId="{006ECB20-D997-44CD-89CD-8BF1DD6713AF}" dt="2024-04-10T19:49:00.287" v="149" actId="47"/>
        <pc:sldMkLst>
          <pc:docMk/>
          <pc:sldMk cId="2255515443" sldId="349"/>
        </pc:sldMkLst>
      </pc:sldChg>
      <pc:sldChg chg="addSp modSp mod">
        <pc:chgData name="David Wilson" userId="040556f5-552c-49b6-968d-40b91e9b13f4" providerId="ADAL" clId="{006ECB20-D997-44CD-89CD-8BF1DD6713AF}" dt="2024-04-10T19:38:51.154" v="30" actId="1076"/>
        <pc:sldMkLst>
          <pc:docMk/>
          <pc:sldMk cId="3522947995" sldId="377"/>
        </pc:sldMkLst>
        <pc:spChg chg="add mod">
          <ac:chgData name="David Wilson" userId="040556f5-552c-49b6-968d-40b91e9b13f4" providerId="ADAL" clId="{006ECB20-D997-44CD-89CD-8BF1DD6713AF}" dt="2024-04-10T19:38:51.154" v="30" actId="1076"/>
          <ac:spMkLst>
            <pc:docMk/>
            <pc:sldMk cId="3522947995" sldId="377"/>
            <ac:spMk id="2" creationId="{FB5E2D50-B970-57CD-9989-D90BD7A4E26D}"/>
          </ac:spMkLst>
        </pc:spChg>
        <pc:picChg chg="mod">
          <ac:chgData name="David Wilson" userId="040556f5-552c-49b6-968d-40b91e9b13f4" providerId="ADAL" clId="{006ECB20-D997-44CD-89CD-8BF1DD6713AF}" dt="2024-04-10T19:38:18.740" v="0" actId="1076"/>
          <ac:picMkLst>
            <pc:docMk/>
            <pc:sldMk cId="3522947995" sldId="377"/>
            <ac:picMk id="3" creationId="{17AEABDA-0FCF-4DFF-85B7-AB42C9E1BEDF}"/>
          </ac:picMkLst>
        </pc:picChg>
        <pc:picChg chg="mod">
          <ac:chgData name="David Wilson" userId="040556f5-552c-49b6-968d-40b91e9b13f4" providerId="ADAL" clId="{006ECB20-D997-44CD-89CD-8BF1DD6713AF}" dt="2024-04-10T19:38:20.316" v="1" actId="1076"/>
          <ac:picMkLst>
            <pc:docMk/>
            <pc:sldMk cId="3522947995" sldId="377"/>
            <ac:picMk id="3076" creationId="{B7E48746-F43D-7467-4751-24330B0D166A}"/>
          </ac:picMkLst>
        </pc:picChg>
      </pc:sldChg>
      <pc:sldChg chg="modSp mod">
        <pc:chgData name="David Wilson" userId="040556f5-552c-49b6-968d-40b91e9b13f4" providerId="ADAL" clId="{006ECB20-D997-44CD-89CD-8BF1DD6713AF}" dt="2024-04-10T19:44:13.469" v="98" actId="207"/>
        <pc:sldMkLst>
          <pc:docMk/>
          <pc:sldMk cId="382620493" sldId="390"/>
        </pc:sldMkLst>
        <pc:spChg chg="mod">
          <ac:chgData name="David Wilson" userId="040556f5-552c-49b6-968d-40b91e9b13f4" providerId="ADAL" clId="{006ECB20-D997-44CD-89CD-8BF1DD6713AF}" dt="2024-04-10T19:44:13.469" v="98" actId="207"/>
          <ac:spMkLst>
            <pc:docMk/>
            <pc:sldMk cId="382620493" sldId="390"/>
            <ac:spMk id="3" creationId="{E2652C3D-9453-4409-87B8-68B3566A37C7}"/>
          </ac:spMkLst>
        </pc:spChg>
      </pc:sldChg>
      <pc:sldChg chg="del">
        <pc:chgData name="David Wilson" userId="040556f5-552c-49b6-968d-40b91e9b13f4" providerId="ADAL" clId="{006ECB20-D997-44CD-89CD-8BF1DD6713AF}" dt="2024-04-10T19:44:44.396" v="101" actId="47"/>
        <pc:sldMkLst>
          <pc:docMk/>
          <pc:sldMk cId="3808869946" sldId="411"/>
        </pc:sldMkLst>
      </pc:sldChg>
      <pc:sldChg chg="del">
        <pc:chgData name="David Wilson" userId="040556f5-552c-49b6-968d-40b91e9b13f4" providerId="ADAL" clId="{006ECB20-D997-44CD-89CD-8BF1DD6713AF}" dt="2024-04-10T19:44:45.471" v="102" actId="47"/>
        <pc:sldMkLst>
          <pc:docMk/>
          <pc:sldMk cId="4136935174" sldId="412"/>
        </pc:sldMkLst>
      </pc:sldChg>
      <pc:sldChg chg="addSp modSp new mod">
        <pc:chgData name="David Wilson" userId="040556f5-552c-49b6-968d-40b91e9b13f4" providerId="ADAL" clId="{006ECB20-D997-44CD-89CD-8BF1DD6713AF}" dt="2024-04-10T19:44:34.361" v="100" actId="1440"/>
        <pc:sldMkLst>
          <pc:docMk/>
          <pc:sldMk cId="3367583332" sldId="421"/>
        </pc:sldMkLst>
        <pc:spChg chg="mod">
          <ac:chgData name="David Wilson" userId="040556f5-552c-49b6-968d-40b91e9b13f4" providerId="ADAL" clId="{006ECB20-D997-44CD-89CD-8BF1DD6713AF}" dt="2024-04-10T19:42:56.042" v="69" actId="20577"/>
          <ac:spMkLst>
            <pc:docMk/>
            <pc:sldMk cId="3367583332" sldId="421"/>
            <ac:spMk id="2" creationId="{9F46EA7E-3E1D-4B4A-4BC7-199AE1DBE4FB}"/>
          </ac:spMkLst>
        </pc:spChg>
        <pc:spChg chg="add mod">
          <ac:chgData name="David Wilson" userId="040556f5-552c-49b6-968d-40b91e9b13f4" providerId="ADAL" clId="{006ECB20-D997-44CD-89CD-8BF1DD6713AF}" dt="2024-04-10T19:43:41.824" v="73" actId="1076"/>
          <ac:spMkLst>
            <pc:docMk/>
            <pc:sldMk cId="3367583332" sldId="421"/>
            <ac:spMk id="7" creationId="{83F6D65C-CB08-D8D7-54AD-EA658376CD9A}"/>
          </ac:spMkLst>
        </pc:spChg>
        <pc:picChg chg="add mod">
          <ac:chgData name="David Wilson" userId="040556f5-552c-49b6-968d-40b91e9b13f4" providerId="ADAL" clId="{006ECB20-D997-44CD-89CD-8BF1DD6713AF}" dt="2024-04-10T19:44:34.361" v="100" actId="1440"/>
          <ac:picMkLst>
            <pc:docMk/>
            <pc:sldMk cId="3367583332" sldId="421"/>
            <ac:picMk id="4" creationId="{3C99A021-2AFF-C10A-EC72-2C6D8A6B2D55}"/>
          </ac:picMkLst>
        </pc:picChg>
        <pc:picChg chg="add mod">
          <ac:chgData name="David Wilson" userId="040556f5-552c-49b6-968d-40b91e9b13f4" providerId="ADAL" clId="{006ECB20-D997-44CD-89CD-8BF1DD6713AF}" dt="2024-04-10T19:42:25.963" v="42" actId="1440"/>
          <ac:picMkLst>
            <pc:docMk/>
            <pc:sldMk cId="3367583332" sldId="421"/>
            <ac:picMk id="6" creationId="{808C4757-F294-1096-4B23-8F6CDD8166AA}"/>
          </ac:picMkLst>
        </pc:picChg>
      </pc:sldChg>
      <pc:sldChg chg="modSp add mod">
        <pc:chgData name="David Wilson" userId="040556f5-552c-49b6-968d-40b91e9b13f4" providerId="ADAL" clId="{006ECB20-D997-44CD-89CD-8BF1DD6713AF}" dt="2024-04-10T19:49:30.477" v="170" actId="1076"/>
        <pc:sldMkLst>
          <pc:docMk/>
          <pc:sldMk cId="277601987" sldId="422"/>
        </pc:sldMkLst>
        <pc:spChg chg="mod">
          <ac:chgData name="David Wilson" userId="040556f5-552c-49b6-968d-40b91e9b13f4" providerId="ADAL" clId="{006ECB20-D997-44CD-89CD-8BF1DD6713AF}" dt="2024-04-10T19:49:21.095" v="168" actId="20577"/>
          <ac:spMkLst>
            <pc:docMk/>
            <pc:sldMk cId="277601987" sldId="422"/>
            <ac:spMk id="2" creationId="{9F2DAA69-891E-4097-B20B-33A4E04C9FA8}"/>
          </ac:spMkLst>
        </pc:spChg>
        <pc:spChg chg="mod">
          <ac:chgData name="David Wilson" userId="040556f5-552c-49b6-968d-40b91e9b13f4" providerId="ADAL" clId="{006ECB20-D997-44CD-89CD-8BF1DD6713AF}" dt="2024-04-10T19:49:26.125" v="169" actId="14100"/>
          <ac:spMkLst>
            <pc:docMk/>
            <pc:sldMk cId="277601987" sldId="422"/>
            <ac:spMk id="3" creationId="{965A18AE-BE39-4F24-AF80-70EE2B51F4D2}"/>
          </ac:spMkLst>
        </pc:spChg>
        <pc:picChg chg="mod">
          <ac:chgData name="David Wilson" userId="040556f5-552c-49b6-968d-40b91e9b13f4" providerId="ADAL" clId="{006ECB20-D997-44CD-89CD-8BF1DD6713AF}" dt="2024-04-10T19:49:30.477" v="170" actId="1076"/>
          <ac:picMkLst>
            <pc:docMk/>
            <pc:sldMk cId="277601987" sldId="422"/>
            <ac:picMk id="6" creationId="{6DC2FDCF-827E-8C64-CDE4-4CE6D538ACAB}"/>
          </ac:picMkLst>
        </pc:picChg>
      </pc:sldChg>
    </pc:docChg>
  </pc:docChgLst>
  <pc:docChgLst>
    <pc:chgData name="David Wilson" userId="040556f5-552c-49b6-968d-40b91e9b13f4" providerId="ADAL" clId="{326653BE-9FCB-4FF9-B8AB-B1A819E99BFA}"/>
    <pc:docChg chg="undo custSel addSld delSld modSld sldOrd">
      <pc:chgData name="David Wilson" userId="040556f5-552c-49b6-968d-40b91e9b13f4" providerId="ADAL" clId="{326653BE-9FCB-4FF9-B8AB-B1A819E99BFA}" dt="2024-09-24T08:40:04.405" v="3122" actId="1076"/>
      <pc:docMkLst>
        <pc:docMk/>
      </pc:docMkLst>
      <pc:sldChg chg="modSp mod">
        <pc:chgData name="David Wilson" userId="040556f5-552c-49b6-968d-40b91e9b13f4" providerId="ADAL" clId="{326653BE-9FCB-4FF9-B8AB-B1A819E99BFA}" dt="2023-04-30T09:26:29.898" v="15" actId="20577"/>
        <pc:sldMkLst>
          <pc:docMk/>
          <pc:sldMk cId="1950808336" sldId="256"/>
        </pc:sldMkLst>
        <pc:spChg chg="mod">
          <ac:chgData name="David Wilson" userId="040556f5-552c-49b6-968d-40b91e9b13f4" providerId="ADAL" clId="{326653BE-9FCB-4FF9-B8AB-B1A819E99BFA}" dt="2023-04-30T09:26:29.898" v="15" actId="20577"/>
          <ac:spMkLst>
            <pc:docMk/>
            <pc:sldMk cId="1950808336" sldId="256"/>
            <ac:spMk id="3" creationId="{00000000-0000-0000-0000-000000000000}"/>
          </ac:spMkLst>
        </pc:spChg>
      </pc:sldChg>
      <pc:sldChg chg="modSp mod ord">
        <pc:chgData name="David Wilson" userId="040556f5-552c-49b6-968d-40b91e9b13f4" providerId="ADAL" clId="{326653BE-9FCB-4FF9-B8AB-B1A819E99BFA}" dt="2023-05-11T02:02:47.232" v="1881" actId="207"/>
        <pc:sldMkLst>
          <pc:docMk/>
          <pc:sldMk cId="491331035" sldId="258"/>
        </pc:sldMkLst>
        <pc:spChg chg="mod">
          <ac:chgData name="David Wilson" userId="040556f5-552c-49b6-968d-40b91e9b13f4" providerId="ADAL" clId="{326653BE-9FCB-4FF9-B8AB-B1A819E99BFA}" dt="2023-05-11T02:02:47.232" v="1881" actId="207"/>
          <ac:spMkLst>
            <pc:docMk/>
            <pc:sldMk cId="491331035" sldId="258"/>
            <ac:spMk id="2" creationId="{00000000-0000-0000-0000-000000000000}"/>
          </ac:spMkLst>
        </pc:spChg>
      </pc:sldChg>
      <pc:sldChg chg="ord modAnim">
        <pc:chgData name="David Wilson" userId="040556f5-552c-49b6-968d-40b91e9b13f4" providerId="ADAL" clId="{326653BE-9FCB-4FF9-B8AB-B1A819E99BFA}" dt="2023-09-28T02:30:13.126" v="2024"/>
        <pc:sldMkLst>
          <pc:docMk/>
          <pc:sldMk cId="460175286" sldId="259"/>
        </pc:sldMkLst>
      </pc:sldChg>
      <pc:sldChg chg="modSp mod">
        <pc:chgData name="David Wilson" userId="040556f5-552c-49b6-968d-40b91e9b13f4" providerId="ADAL" clId="{326653BE-9FCB-4FF9-B8AB-B1A819E99BFA}" dt="2023-04-30T09:51:47.785" v="588" actId="1076"/>
        <pc:sldMkLst>
          <pc:docMk/>
          <pc:sldMk cId="1047296160" sldId="260"/>
        </pc:sldMkLst>
        <pc:picChg chg="mod">
          <ac:chgData name="David Wilson" userId="040556f5-552c-49b6-968d-40b91e9b13f4" providerId="ADAL" clId="{326653BE-9FCB-4FF9-B8AB-B1A819E99BFA}" dt="2023-04-30T09:51:47.785" v="588" actId="1076"/>
          <ac:picMkLst>
            <pc:docMk/>
            <pc:sldMk cId="1047296160" sldId="260"/>
            <ac:picMk id="4" creationId="{00000000-0000-0000-0000-000000000000}"/>
          </ac:picMkLst>
        </pc:picChg>
      </pc:sldChg>
      <pc:sldChg chg="addSp modSp mod ord modAnim">
        <pc:chgData name="David Wilson" userId="040556f5-552c-49b6-968d-40b91e9b13f4" providerId="ADAL" clId="{326653BE-9FCB-4FF9-B8AB-B1A819E99BFA}" dt="2023-09-28T02:32:07.862" v="2047" actId="1076"/>
        <pc:sldMkLst>
          <pc:docMk/>
          <pc:sldMk cId="3439113322" sldId="261"/>
        </pc:sldMkLst>
        <pc:spChg chg="add mod">
          <ac:chgData name="David Wilson" userId="040556f5-552c-49b6-968d-40b91e9b13f4" providerId="ADAL" clId="{326653BE-9FCB-4FF9-B8AB-B1A819E99BFA}" dt="2023-09-28T02:32:07.862" v="2047" actId="1076"/>
          <ac:spMkLst>
            <pc:docMk/>
            <pc:sldMk cId="3439113322" sldId="261"/>
            <ac:spMk id="4" creationId="{0640256D-9C0A-D628-8F7A-0F6BC8A57AEE}"/>
          </ac:spMkLst>
        </pc:spChg>
      </pc:sldChg>
      <pc:sldChg chg="addSp modSp mod ord">
        <pc:chgData name="David Wilson" userId="040556f5-552c-49b6-968d-40b91e9b13f4" providerId="ADAL" clId="{326653BE-9FCB-4FF9-B8AB-B1A819E99BFA}" dt="2023-09-28T02:32:26.555" v="2068" actId="20577"/>
        <pc:sldMkLst>
          <pc:docMk/>
          <pc:sldMk cId="1545999055" sldId="263"/>
        </pc:sldMkLst>
        <pc:spChg chg="add mod">
          <ac:chgData name="David Wilson" userId="040556f5-552c-49b6-968d-40b91e9b13f4" providerId="ADAL" clId="{326653BE-9FCB-4FF9-B8AB-B1A819E99BFA}" dt="2023-09-28T02:32:26.555" v="2068" actId="20577"/>
          <ac:spMkLst>
            <pc:docMk/>
            <pc:sldMk cId="1545999055" sldId="263"/>
            <ac:spMk id="4" creationId="{31DA5B54-7CC8-8690-0DCD-E7432C99736E}"/>
          </ac:spMkLst>
        </pc:spChg>
      </pc:sldChg>
      <pc:sldChg chg="modSp add mod ord">
        <pc:chgData name="David Wilson" userId="040556f5-552c-49b6-968d-40b91e9b13f4" providerId="ADAL" clId="{326653BE-9FCB-4FF9-B8AB-B1A819E99BFA}" dt="2024-09-24T08:20:19.657" v="3072" actId="27636"/>
        <pc:sldMkLst>
          <pc:docMk/>
          <pc:sldMk cId="2206353076" sldId="267"/>
        </pc:sldMkLst>
        <pc:spChg chg="mod">
          <ac:chgData name="David Wilson" userId="040556f5-552c-49b6-968d-40b91e9b13f4" providerId="ADAL" clId="{326653BE-9FCB-4FF9-B8AB-B1A819E99BFA}" dt="2024-09-24T08:20:19.657" v="3072" actId="27636"/>
          <ac:spMkLst>
            <pc:docMk/>
            <pc:sldMk cId="2206353076" sldId="267"/>
            <ac:spMk id="3" creationId="{00000000-0000-0000-0000-000000000000}"/>
          </ac:spMkLst>
        </pc:spChg>
      </pc:sldChg>
      <pc:sldChg chg="del">
        <pc:chgData name="David Wilson" userId="040556f5-552c-49b6-968d-40b91e9b13f4" providerId="ADAL" clId="{326653BE-9FCB-4FF9-B8AB-B1A819E99BFA}" dt="2024-09-24T08:01:34.857" v="2919" actId="2696"/>
        <pc:sldMkLst>
          <pc:docMk/>
          <pc:sldMk cId="3556423454" sldId="267"/>
        </pc:sldMkLst>
      </pc:sldChg>
      <pc:sldChg chg="addSp modSp mod">
        <pc:chgData name="David Wilson" userId="040556f5-552c-49b6-968d-40b91e9b13f4" providerId="ADAL" clId="{326653BE-9FCB-4FF9-B8AB-B1A819E99BFA}" dt="2023-09-28T02:33:15.162" v="2074" actId="20577"/>
        <pc:sldMkLst>
          <pc:docMk/>
          <pc:sldMk cId="1830681863" sldId="268"/>
        </pc:sldMkLst>
        <pc:spChg chg="mod">
          <ac:chgData name="David Wilson" userId="040556f5-552c-49b6-968d-40b91e9b13f4" providerId="ADAL" clId="{326653BE-9FCB-4FF9-B8AB-B1A819E99BFA}" dt="2023-05-10T22:00:48.772" v="1528" actId="1076"/>
          <ac:spMkLst>
            <pc:docMk/>
            <pc:sldMk cId="1830681863" sldId="268"/>
            <ac:spMk id="2" creationId="{00000000-0000-0000-0000-000000000000}"/>
          </ac:spMkLst>
        </pc:spChg>
        <pc:spChg chg="mod">
          <ac:chgData name="David Wilson" userId="040556f5-552c-49b6-968d-40b91e9b13f4" providerId="ADAL" clId="{326653BE-9FCB-4FF9-B8AB-B1A819E99BFA}" dt="2023-05-10T22:00:19.654" v="1520" actId="27636"/>
          <ac:spMkLst>
            <pc:docMk/>
            <pc:sldMk cId="1830681863" sldId="268"/>
            <ac:spMk id="3" creationId="{00000000-0000-0000-0000-000000000000}"/>
          </ac:spMkLst>
        </pc:spChg>
        <pc:spChg chg="mod">
          <ac:chgData name="David Wilson" userId="040556f5-552c-49b6-968d-40b91e9b13f4" providerId="ADAL" clId="{326653BE-9FCB-4FF9-B8AB-B1A819E99BFA}" dt="2023-09-28T02:33:15.162" v="2074" actId="20577"/>
          <ac:spMkLst>
            <pc:docMk/>
            <pc:sldMk cId="1830681863" sldId="268"/>
            <ac:spMk id="7" creationId="{00000000-0000-0000-0000-000000000000}"/>
          </ac:spMkLst>
        </pc:spChg>
        <pc:picChg chg="mod">
          <ac:chgData name="David Wilson" userId="040556f5-552c-49b6-968d-40b91e9b13f4" providerId="ADAL" clId="{326653BE-9FCB-4FF9-B8AB-B1A819E99BFA}" dt="2023-05-10T22:00:59.100" v="1532" actId="1076"/>
          <ac:picMkLst>
            <pc:docMk/>
            <pc:sldMk cId="1830681863" sldId="268"/>
            <ac:picMk id="4" creationId="{00000000-0000-0000-0000-000000000000}"/>
          </ac:picMkLst>
        </pc:picChg>
        <pc:picChg chg="mod">
          <ac:chgData name="David Wilson" userId="040556f5-552c-49b6-968d-40b91e9b13f4" providerId="ADAL" clId="{326653BE-9FCB-4FF9-B8AB-B1A819E99BFA}" dt="2023-05-10T22:04:05.784" v="1536" actId="1076"/>
          <ac:picMkLst>
            <pc:docMk/>
            <pc:sldMk cId="1830681863" sldId="268"/>
            <ac:picMk id="5" creationId="{00000000-0000-0000-0000-000000000000}"/>
          </ac:picMkLst>
        </pc:picChg>
        <pc:picChg chg="add mod">
          <ac:chgData name="David Wilson" userId="040556f5-552c-49b6-968d-40b91e9b13f4" providerId="ADAL" clId="{326653BE-9FCB-4FF9-B8AB-B1A819E99BFA}" dt="2023-05-10T22:04:03.128" v="1535" actId="14100"/>
          <ac:picMkLst>
            <pc:docMk/>
            <pc:sldMk cId="1830681863" sldId="268"/>
            <ac:picMk id="9" creationId="{8706A1F2-0415-7CD3-B2CA-51422B13FB08}"/>
          </ac:picMkLst>
        </pc:picChg>
      </pc:sldChg>
      <pc:sldChg chg="ord">
        <pc:chgData name="David Wilson" userId="040556f5-552c-49b6-968d-40b91e9b13f4" providerId="ADAL" clId="{326653BE-9FCB-4FF9-B8AB-B1A819E99BFA}" dt="2023-05-10T22:05:38.051" v="1538"/>
        <pc:sldMkLst>
          <pc:docMk/>
          <pc:sldMk cId="2268211399" sldId="278"/>
        </pc:sldMkLst>
      </pc:sldChg>
      <pc:sldChg chg="add">
        <pc:chgData name="David Wilson" userId="040556f5-552c-49b6-968d-40b91e9b13f4" providerId="ADAL" clId="{326653BE-9FCB-4FF9-B8AB-B1A819E99BFA}" dt="2024-09-24T08:21:48.157" v="3091"/>
        <pc:sldMkLst>
          <pc:docMk/>
          <pc:sldMk cId="2282091957" sldId="280"/>
        </pc:sldMkLst>
      </pc:sldChg>
      <pc:sldChg chg="addSp modSp del mod">
        <pc:chgData name="David Wilson" userId="040556f5-552c-49b6-968d-40b91e9b13f4" providerId="ADAL" clId="{326653BE-9FCB-4FF9-B8AB-B1A819E99BFA}" dt="2024-09-24T06:58:21.780" v="2913" actId="2696"/>
        <pc:sldMkLst>
          <pc:docMk/>
          <pc:sldMk cId="3555007458" sldId="280"/>
        </pc:sldMkLst>
        <pc:spChg chg="mod">
          <ac:chgData name="David Wilson" userId="040556f5-552c-49b6-968d-40b91e9b13f4" providerId="ADAL" clId="{326653BE-9FCB-4FF9-B8AB-B1A819E99BFA}" dt="2023-09-28T02:26:32.329" v="1915" actId="1076"/>
          <ac:spMkLst>
            <pc:docMk/>
            <pc:sldMk cId="3555007458" sldId="280"/>
            <ac:spMk id="3" creationId="{00000000-0000-0000-0000-000000000000}"/>
          </ac:spMkLst>
        </pc:spChg>
        <pc:spChg chg="add mod">
          <ac:chgData name="David Wilson" userId="040556f5-552c-49b6-968d-40b91e9b13f4" providerId="ADAL" clId="{326653BE-9FCB-4FF9-B8AB-B1A819E99BFA}" dt="2023-09-28T02:26:53.288" v="1936" actId="1076"/>
          <ac:spMkLst>
            <pc:docMk/>
            <pc:sldMk cId="3555007458" sldId="280"/>
            <ac:spMk id="5" creationId="{A5611F52-24DD-2EF3-EF73-24AA3A395CA8}"/>
          </ac:spMkLst>
        </pc:spChg>
        <pc:picChg chg="mod">
          <ac:chgData name="David Wilson" userId="040556f5-552c-49b6-968d-40b91e9b13f4" providerId="ADAL" clId="{326653BE-9FCB-4FF9-B8AB-B1A819E99BFA}" dt="2023-09-28T02:26:27.716" v="1914" actId="14100"/>
          <ac:picMkLst>
            <pc:docMk/>
            <pc:sldMk cId="3555007458" sldId="280"/>
            <ac:picMk id="4" creationId="{00000000-0000-0000-0000-000000000000}"/>
          </ac:picMkLst>
        </pc:picChg>
      </pc:sldChg>
      <pc:sldChg chg="add del">
        <pc:chgData name="David Wilson" userId="040556f5-552c-49b6-968d-40b91e9b13f4" providerId="ADAL" clId="{326653BE-9FCB-4FF9-B8AB-B1A819E99BFA}" dt="2024-09-24T08:21:43.881" v="3090" actId="2696"/>
        <pc:sldMkLst>
          <pc:docMk/>
          <pc:sldMk cId="3773849845" sldId="280"/>
        </pc:sldMkLst>
      </pc:sldChg>
      <pc:sldChg chg="delSp modSp del mod">
        <pc:chgData name="David Wilson" userId="040556f5-552c-49b6-968d-40b91e9b13f4" providerId="ADAL" clId="{326653BE-9FCB-4FF9-B8AB-B1A819E99BFA}" dt="2024-09-24T08:09:40.190" v="2954" actId="47"/>
        <pc:sldMkLst>
          <pc:docMk/>
          <pc:sldMk cId="3674470620" sldId="281"/>
        </pc:sldMkLst>
        <pc:picChg chg="del">
          <ac:chgData name="David Wilson" userId="040556f5-552c-49b6-968d-40b91e9b13f4" providerId="ADAL" clId="{326653BE-9FCB-4FF9-B8AB-B1A819E99BFA}" dt="2023-05-11T01:55:07.958" v="1795" actId="478"/>
          <ac:picMkLst>
            <pc:docMk/>
            <pc:sldMk cId="3674470620" sldId="281"/>
            <ac:picMk id="4" creationId="{00000000-0000-0000-0000-000000000000}"/>
          </ac:picMkLst>
        </pc:picChg>
        <pc:picChg chg="del mod">
          <ac:chgData name="David Wilson" userId="040556f5-552c-49b6-968d-40b91e9b13f4" providerId="ADAL" clId="{326653BE-9FCB-4FF9-B8AB-B1A819E99BFA}" dt="2024-09-24T08:08:33.625" v="2939" actId="21"/>
          <ac:picMkLst>
            <pc:docMk/>
            <pc:sldMk cId="3674470620" sldId="281"/>
            <ac:picMk id="5" creationId="{00000000-0000-0000-0000-000000000000}"/>
          </ac:picMkLst>
        </pc:picChg>
      </pc:sldChg>
      <pc:sldChg chg="addSp delSp modSp del mod ord">
        <pc:chgData name="David Wilson" userId="040556f5-552c-49b6-968d-40b91e9b13f4" providerId="ADAL" clId="{326653BE-9FCB-4FF9-B8AB-B1A819E99BFA}" dt="2023-05-10T21:32:28.515" v="1263" actId="47"/>
        <pc:sldMkLst>
          <pc:docMk/>
          <pc:sldMk cId="3127935598" sldId="282"/>
        </pc:sldMkLst>
        <pc:spChg chg="add del mod">
          <ac:chgData name="David Wilson" userId="040556f5-552c-49b6-968d-40b91e9b13f4" providerId="ADAL" clId="{326653BE-9FCB-4FF9-B8AB-B1A819E99BFA}" dt="2023-05-10T21:31:02.505" v="1235" actId="478"/>
          <ac:spMkLst>
            <pc:docMk/>
            <pc:sldMk cId="3127935598" sldId="282"/>
            <ac:spMk id="7" creationId="{5D4CB626-690D-F024-1BE3-6CEBF553A4B0}"/>
          </ac:spMkLst>
        </pc:spChg>
        <pc:picChg chg="del">
          <ac:chgData name="David Wilson" userId="040556f5-552c-49b6-968d-40b91e9b13f4" providerId="ADAL" clId="{326653BE-9FCB-4FF9-B8AB-B1A819E99BFA}" dt="2023-05-10T21:28:52.418" v="1211" actId="478"/>
          <ac:picMkLst>
            <pc:docMk/>
            <pc:sldMk cId="3127935598" sldId="282"/>
            <ac:picMk id="8" creationId="{9EF31581-4D74-463D-B3A3-53FF2141B1C1}"/>
          </ac:picMkLst>
        </pc:picChg>
      </pc:sldChg>
      <pc:sldChg chg="del">
        <pc:chgData name="David Wilson" userId="040556f5-552c-49b6-968d-40b91e9b13f4" providerId="ADAL" clId="{326653BE-9FCB-4FF9-B8AB-B1A819E99BFA}" dt="2023-05-10T21:34:25.063" v="1267" actId="47"/>
        <pc:sldMkLst>
          <pc:docMk/>
          <pc:sldMk cId="1324318559" sldId="283"/>
        </pc:sldMkLst>
      </pc:sldChg>
      <pc:sldChg chg="addSp delSp modSp del mod">
        <pc:chgData name="David Wilson" userId="040556f5-552c-49b6-968d-40b91e9b13f4" providerId="ADAL" clId="{326653BE-9FCB-4FF9-B8AB-B1A819E99BFA}" dt="2024-09-24T06:48:05.999" v="2876" actId="47"/>
        <pc:sldMkLst>
          <pc:docMk/>
          <pc:sldMk cId="271933875" sldId="284"/>
        </pc:sldMkLst>
        <pc:spChg chg="add mod">
          <ac:chgData name="David Wilson" userId="040556f5-552c-49b6-968d-40b91e9b13f4" providerId="ADAL" clId="{326653BE-9FCB-4FF9-B8AB-B1A819E99BFA}" dt="2023-05-10T20:24:28.591" v="695" actId="403"/>
          <ac:spMkLst>
            <pc:docMk/>
            <pc:sldMk cId="271933875" sldId="284"/>
            <ac:spMk id="3" creationId="{96D0F827-7B08-EE56-FE49-F19F6406AB12}"/>
          </ac:spMkLst>
        </pc:spChg>
        <pc:spChg chg="add mod">
          <ac:chgData name="David Wilson" userId="040556f5-552c-49b6-968d-40b91e9b13f4" providerId="ADAL" clId="{326653BE-9FCB-4FF9-B8AB-B1A819E99BFA}" dt="2023-05-10T20:27:56.402" v="733" actId="20577"/>
          <ac:spMkLst>
            <pc:docMk/>
            <pc:sldMk cId="271933875" sldId="284"/>
            <ac:spMk id="7" creationId="{F6CC7DC9-E271-D7CA-2353-904AEB4F2175}"/>
          </ac:spMkLst>
        </pc:spChg>
        <pc:picChg chg="mod">
          <ac:chgData name="David Wilson" userId="040556f5-552c-49b6-968d-40b91e9b13f4" providerId="ADAL" clId="{326653BE-9FCB-4FF9-B8AB-B1A819E99BFA}" dt="2023-05-10T20:24:14.665" v="691" actId="1076"/>
          <ac:picMkLst>
            <pc:docMk/>
            <pc:sldMk cId="271933875" sldId="284"/>
            <ac:picMk id="2" creationId="{00000000-0000-0000-0000-000000000000}"/>
          </ac:picMkLst>
        </pc:picChg>
        <pc:picChg chg="del mod">
          <ac:chgData name="David Wilson" userId="040556f5-552c-49b6-968d-40b91e9b13f4" providerId="ADAL" clId="{326653BE-9FCB-4FF9-B8AB-B1A819E99BFA}" dt="2023-05-10T20:27:10.138" v="696" actId="478"/>
          <ac:picMkLst>
            <pc:docMk/>
            <pc:sldMk cId="271933875" sldId="284"/>
            <ac:picMk id="4" creationId="{00000000-0000-0000-0000-000000000000}"/>
          </ac:picMkLst>
        </pc:picChg>
        <pc:picChg chg="add mod">
          <ac:chgData name="David Wilson" userId="040556f5-552c-49b6-968d-40b91e9b13f4" providerId="ADAL" clId="{326653BE-9FCB-4FF9-B8AB-B1A819E99BFA}" dt="2023-05-10T20:27:15.441" v="699" actId="1076"/>
          <ac:picMkLst>
            <pc:docMk/>
            <pc:sldMk cId="271933875" sldId="284"/>
            <ac:picMk id="6" creationId="{F6B12BF4-AAFF-84AB-6572-D6FDCE1F4348}"/>
          </ac:picMkLst>
        </pc:picChg>
      </pc:sldChg>
      <pc:sldChg chg="delSp del mod">
        <pc:chgData name="David Wilson" userId="040556f5-552c-49b6-968d-40b91e9b13f4" providerId="ADAL" clId="{326653BE-9FCB-4FF9-B8AB-B1A819E99BFA}" dt="2024-09-24T08:23:30.273" v="3094" actId="2696"/>
        <pc:sldMkLst>
          <pc:docMk/>
          <pc:sldMk cId="3184072166" sldId="285"/>
        </pc:sldMkLst>
        <pc:grpChg chg="del">
          <ac:chgData name="David Wilson" userId="040556f5-552c-49b6-968d-40b91e9b13f4" providerId="ADAL" clId="{326653BE-9FCB-4FF9-B8AB-B1A819E99BFA}" dt="2022-05-19T06:01:29.798" v="0" actId="478"/>
          <ac:grpSpMkLst>
            <pc:docMk/>
            <pc:sldMk cId="3184072166" sldId="285"/>
            <ac:grpSpMk id="59" creationId="{9DCCB20B-27D3-481E-870F-D9B8E66F62AB}"/>
          </ac:grpSpMkLst>
        </pc:grpChg>
        <pc:grpChg chg="del">
          <ac:chgData name="David Wilson" userId="040556f5-552c-49b6-968d-40b91e9b13f4" providerId="ADAL" clId="{326653BE-9FCB-4FF9-B8AB-B1A819E99BFA}" dt="2022-05-19T06:01:32.213" v="1" actId="478"/>
          <ac:grpSpMkLst>
            <pc:docMk/>
            <pc:sldMk cId="3184072166" sldId="285"/>
            <ac:grpSpMk id="61" creationId="{929D9CC6-F0C5-4856-B41A-CF93CCC0FB55}"/>
          </ac:grpSpMkLst>
        </pc:grpChg>
        <pc:grpChg chg="del">
          <ac:chgData name="David Wilson" userId="040556f5-552c-49b6-968d-40b91e9b13f4" providerId="ADAL" clId="{326653BE-9FCB-4FF9-B8AB-B1A819E99BFA}" dt="2022-05-19T06:01:34.303" v="3" actId="478"/>
          <ac:grpSpMkLst>
            <pc:docMk/>
            <pc:sldMk cId="3184072166" sldId="285"/>
            <ac:grpSpMk id="71" creationId="{DB104392-BCDA-4E31-BC5A-BC9DC3750937}"/>
          </ac:grpSpMkLst>
        </pc:grpChg>
        <pc:inkChg chg="del">
          <ac:chgData name="David Wilson" userId="040556f5-552c-49b6-968d-40b91e9b13f4" providerId="ADAL" clId="{326653BE-9FCB-4FF9-B8AB-B1A819E99BFA}" dt="2022-05-19T06:01:35.858" v="4" actId="478"/>
          <ac:inkMkLst>
            <pc:docMk/>
            <pc:sldMk cId="3184072166" sldId="285"/>
            <ac:inkMk id="20" creationId="{BC8B92A6-8DE2-4DCA-9957-8D7E51ABF73B}"/>
          </ac:inkMkLst>
        </pc:inkChg>
        <pc:inkChg chg="del">
          <ac:chgData name="David Wilson" userId="040556f5-552c-49b6-968d-40b91e9b13f4" providerId="ADAL" clId="{326653BE-9FCB-4FF9-B8AB-B1A819E99BFA}" dt="2022-05-19T06:01:33.432" v="2" actId="478"/>
          <ac:inkMkLst>
            <pc:docMk/>
            <pc:sldMk cId="3184072166" sldId="285"/>
            <ac:inkMk id="21" creationId="{D1E31FE8-7E08-4EAA-B331-8CBE095E36FE}"/>
          </ac:inkMkLst>
        </pc:inkChg>
      </pc:sldChg>
      <pc:sldChg chg="add">
        <pc:chgData name="David Wilson" userId="040556f5-552c-49b6-968d-40b91e9b13f4" providerId="ADAL" clId="{326653BE-9FCB-4FF9-B8AB-B1A819E99BFA}" dt="2024-09-24T08:23:55.389" v="3095"/>
        <pc:sldMkLst>
          <pc:docMk/>
          <pc:sldMk cId="3993000853" sldId="285"/>
        </pc:sldMkLst>
      </pc:sldChg>
      <pc:sldChg chg="addSp delSp modSp mod">
        <pc:chgData name="David Wilson" userId="040556f5-552c-49b6-968d-40b91e9b13f4" providerId="ADAL" clId="{326653BE-9FCB-4FF9-B8AB-B1A819E99BFA}" dt="2023-05-10T21:57:22.312" v="1472" actId="1076"/>
        <pc:sldMkLst>
          <pc:docMk/>
          <pc:sldMk cId="2227727940" sldId="286"/>
        </pc:sldMkLst>
        <pc:picChg chg="mod">
          <ac:chgData name="David Wilson" userId="040556f5-552c-49b6-968d-40b91e9b13f4" providerId="ADAL" clId="{326653BE-9FCB-4FF9-B8AB-B1A819E99BFA}" dt="2023-05-10T20:48:15.690" v="1082" actId="1076"/>
          <ac:picMkLst>
            <pc:docMk/>
            <pc:sldMk cId="2227727940" sldId="286"/>
            <ac:picMk id="4" creationId="{00000000-0000-0000-0000-000000000000}"/>
          </ac:picMkLst>
        </pc:picChg>
        <pc:picChg chg="add mod modCrop">
          <ac:chgData name="David Wilson" userId="040556f5-552c-49b6-968d-40b91e9b13f4" providerId="ADAL" clId="{326653BE-9FCB-4FF9-B8AB-B1A819E99BFA}" dt="2023-05-10T21:57:22.312" v="1472" actId="1076"/>
          <ac:picMkLst>
            <pc:docMk/>
            <pc:sldMk cId="2227727940" sldId="286"/>
            <ac:picMk id="5" creationId="{5D04FD10-F4DD-5961-EB62-D676E5630631}"/>
          </ac:picMkLst>
        </pc:picChg>
        <pc:picChg chg="mod">
          <ac:chgData name="David Wilson" userId="040556f5-552c-49b6-968d-40b91e9b13f4" providerId="ADAL" clId="{326653BE-9FCB-4FF9-B8AB-B1A819E99BFA}" dt="2023-05-10T20:48:19.064" v="1083" actId="1076"/>
          <ac:picMkLst>
            <pc:docMk/>
            <pc:sldMk cId="2227727940" sldId="286"/>
            <ac:picMk id="6" creationId="{00000000-0000-0000-0000-000000000000}"/>
          </ac:picMkLst>
        </pc:picChg>
        <pc:picChg chg="del">
          <ac:chgData name="David Wilson" userId="040556f5-552c-49b6-968d-40b91e9b13f4" providerId="ADAL" clId="{326653BE-9FCB-4FF9-B8AB-B1A819E99BFA}" dt="2023-05-10T20:47:53.864" v="1073" actId="478"/>
          <ac:picMkLst>
            <pc:docMk/>
            <pc:sldMk cId="2227727940" sldId="286"/>
            <ac:picMk id="7" creationId="{00000000-0000-0000-0000-000000000000}"/>
          </ac:picMkLst>
        </pc:picChg>
      </pc:sldChg>
      <pc:sldChg chg="delSp modSp del mod">
        <pc:chgData name="David Wilson" userId="040556f5-552c-49b6-968d-40b91e9b13f4" providerId="ADAL" clId="{326653BE-9FCB-4FF9-B8AB-B1A819E99BFA}" dt="2024-09-24T06:51:04.370" v="2884" actId="47"/>
        <pc:sldMkLst>
          <pc:docMk/>
          <pc:sldMk cId="1709673849" sldId="288"/>
        </pc:sldMkLst>
        <pc:spChg chg="mod">
          <ac:chgData name="David Wilson" userId="040556f5-552c-49b6-968d-40b91e9b13f4" providerId="ADAL" clId="{326653BE-9FCB-4FF9-B8AB-B1A819E99BFA}" dt="2023-05-10T21:57:08.307" v="1470" actId="20577"/>
          <ac:spMkLst>
            <pc:docMk/>
            <pc:sldMk cId="1709673849" sldId="288"/>
            <ac:spMk id="10" creationId="{87EC5367-8D68-46B2-1BCC-1B8F2E6ECF21}"/>
          </ac:spMkLst>
        </pc:spChg>
        <pc:picChg chg="mod">
          <ac:chgData name="David Wilson" userId="040556f5-552c-49b6-968d-40b91e9b13f4" providerId="ADAL" clId="{326653BE-9FCB-4FF9-B8AB-B1A819E99BFA}" dt="2023-05-10T21:57:10.780" v="1471" actId="1076"/>
          <ac:picMkLst>
            <pc:docMk/>
            <pc:sldMk cId="1709673849" sldId="288"/>
            <ac:picMk id="5" creationId="{00000000-0000-0000-0000-000000000000}"/>
          </ac:picMkLst>
        </pc:picChg>
        <pc:picChg chg="del">
          <ac:chgData name="David Wilson" userId="040556f5-552c-49b6-968d-40b91e9b13f4" providerId="ADAL" clId="{326653BE-9FCB-4FF9-B8AB-B1A819E99BFA}" dt="2023-05-10T20:48:42.286" v="1089" actId="478"/>
          <ac:picMkLst>
            <pc:docMk/>
            <pc:sldMk cId="1709673849" sldId="288"/>
            <ac:picMk id="8" creationId="{3EF74E8E-0C47-696F-6B42-9402673D6C9D}"/>
          </ac:picMkLst>
        </pc:picChg>
      </pc:sldChg>
      <pc:sldChg chg="del">
        <pc:chgData name="David Wilson" userId="040556f5-552c-49b6-968d-40b91e9b13f4" providerId="ADAL" clId="{326653BE-9FCB-4FF9-B8AB-B1A819E99BFA}" dt="2024-09-24T08:23:30.273" v="3094" actId="2696"/>
        <pc:sldMkLst>
          <pc:docMk/>
          <pc:sldMk cId="2168756211" sldId="289"/>
        </pc:sldMkLst>
      </pc:sldChg>
      <pc:sldChg chg="add">
        <pc:chgData name="David Wilson" userId="040556f5-552c-49b6-968d-40b91e9b13f4" providerId="ADAL" clId="{326653BE-9FCB-4FF9-B8AB-B1A819E99BFA}" dt="2024-09-24T08:23:55.389" v="3095"/>
        <pc:sldMkLst>
          <pc:docMk/>
          <pc:sldMk cId="3437350397" sldId="289"/>
        </pc:sldMkLst>
      </pc:sldChg>
      <pc:sldChg chg="ord">
        <pc:chgData name="David Wilson" userId="040556f5-552c-49b6-968d-40b91e9b13f4" providerId="ADAL" clId="{326653BE-9FCB-4FF9-B8AB-B1A819E99BFA}" dt="2023-05-10T22:05:53.496" v="1540"/>
        <pc:sldMkLst>
          <pc:docMk/>
          <pc:sldMk cId="1895547449" sldId="290"/>
        </pc:sldMkLst>
      </pc:sldChg>
      <pc:sldChg chg="modSp mod">
        <pc:chgData name="David Wilson" userId="040556f5-552c-49b6-968d-40b91e9b13f4" providerId="ADAL" clId="{326653BE-9FCB-4FF9-B8AB-B1A819E99BFA}" dt="2023-05-10T21:41:54.137" v="1291" actId="207"/>
        <pc:sldMkLst>
          <pc:docMk/>
          <pc:sldMk cId="1399998980" sldId="291"/>
        </pc:sldMkLst>
        <pc:spChg chg="mod">
          <ac:chgData name="David Wilson" userId="040556f5-552c-49b6-968d-40b91e9b13f4" providerId="ADAL" clId="{326653BE-9FCB-4FF9-B8AB-B1A819E99BFA}" dt="2023-05-10T21:41:54.137" v="1291" actId="207"/>
          <ac:spMkLst>
            <pc:docMk/>
            <pc:sldMk cId="1399998980" sldId="291"/>
            <ac:spMk id="7" creationId="{00000000-0000-0000-0000-000000000000}"/>
          </ac:spMkLst>
        </pc:spChg>
      </pc:sldChg>
      <pc:sldChg chg="delSp modSp del mod">
        <pc:chgData name="David Wilson" userId="040556f5-552c-49b6-968d-40b91e9b13f4" providerId="ADAL" clId="{326653BE-9FCB-4FF9-B8AB-B1A819E99BFA}" dt="2024-09-24T06:51:04.370" v="2884" actId="47"/>
        <pc:sldMkLst>
          <pc:docMk/>
          <pc:sldMk cId="2847605886" sldId="294"/>
        </pc:sldMkLst>
        <pc:spChg chg="mod">
          <ac:chgData name="David Wilson" userId="040556f5-552c-49b6-968d-40b91e9b13f4" providerId="ADAL" clId="{326653BE-9FCB-4FF9-B8AB-B1A819E99BFA}" dt="2023-09-28T02:29:11.173" v="2023" actId="207"/>
          <ac:spMkLst>
            <pc:docMk/>
            <pc:sldMk cId="2847605886" sldId="294"/>
            <ac:spMk id="3" creationId="{00000000-0000-0000-0000-000000000000}"/>
          </ac:spMkLst>
        </pc:spChg>
        <pc:grpChg chg="del">
          <ac:chgData name="David Wilson" userId="040556f5-552c-49b6-968d-40b91e9b13f4" providerId="ADAL" clId="{326653BE-9FCB-4FF9-B8AB-B1A819E99BFA}" dt="2022-05-19T06:03:55.485" v="6" actId="478"/>
          <ac:grpSpMkLst>
            <pc:docMk/>
            <pc:sldMk cId="2847605886" sldId="294"/>
            <ac:grpSpMk id="21" creationId="{85089B01-8EAA-4832-9C12-D98E3EA92F97}"/>
          </ac:grpSpMkLst>
        </pc:grpChg>
        <pc:inkChg chg="del">
          <ac:chgData name="David Wilson" userId="040556f5-552c-49b6-968d-40b91e9b13f4" providerId="ADAL" clId="{326653BE-9FCB-4FF9-B8AB-B1A819E99BFA}" dt="2022-05-19T06:03:53.608" v="5" actId="478"/>
          <ac:inkMkLst>
            <pc:docMk/>
            <pc:sldMk cId="2847605886" sldId="294"/>
            <ac:inkMk id="2" creationId="{27ADD10F-EF86-48EF-A664-716520216413}"/>
          </ac:inkMkLst>
        </pc:inkChg>
        <pc:inkChg chg="del">
          <ac:chgData name="David Wilson" userId="040556f5-552c-49b6-968d-40b91e9b13f4" providerId="ADAL" clId="{326653BE-9FCB-4FF9-B8AB-B1A819E99BFA}" dt="2022-05-19T06:03:57.836" v="8" actId="478"/>
          <ac:inkMkLst>
            <pc:docMk/>
            <pc:sldMk cId="2847605886" sldId="294"/>
            <ac:inkMk id="5" creationId="{91C3C6FD-E8B6-48B1-8FD1-662122FD3349}"/>
          </ac:inkMkLst>
        </pc:inkChg>
        <pc:inkChg chg="del">
          <ac:chgData name="David Wilson" userId="040556f5-552c-49b6-968d-40b91e9b13f4" providerId="ADAL" clId="{326653BE-9FCB-4FF9-B8AB-B1A819E99BFA}" dt="2022-05-19T06:03:56.541" v="7" actId="478"/>
          <ac:inkMkLst>
            <pc:docMk/>
            <pc:sldMk cId="2847605886" sldId="294"/>
            <ac:inkMk id="6" creationId="{B06078CF-4814-4FC9-8AE5-089CF8273913}"/>
          </ac:inkMkLst>
        </pc:inkChg>
      </pc:sldChg>
      <pc:sldChg chg="addSp modSp mod">
        <pc:chgData name="David Wilson" userId="040556f5-552c-49b6-968d-40b91e9b13f4" providerId="ADAL" clId="{326653BE-9FCB-4FF9-B8AB-B1A819E99BFA}" dt="2024-09-24T06:56:06.144" v="2908" actId="14100"/>
        <pc:sldMkLst>
          <pc:docMk/>
          <pc:sldMk cId="1460936997" sldId="295"/>
        </pc:sldMkLst>
        <pc:spChg chg="mod">
          <ac:chgData name="David Wilson" userId="040556f5-552c-49b6-968d-40b91e9b13f4" providerId="ADAL" clId="{326653BE-9FCB-4FF9-B8AB-B1A819E99BFA}" dt="2023-04-30T10:01:37.068" v="649" actId="20577"/>
          <ac:spMkLst>
            <pc:docMk/>
            <pc:sldMk cId="1460936997" sldId="295"/>
            <ac:spMk id="3" creationId="{00000000-0000-0000-0000-000000000000}"/>
          </ac:spMkLst>
        </pc:spChg>
        <pc:picChg chg="mod">
          <ac:chgData name="David Wilson" userId="040556f5-552c-49b6-968d-40b91e9b13f4" providerId="ADAL" clId="{326653BE-9FCB-4FF9-B8AB-B1A819E99BFA}" dt="2024-09-24T06:55:48.966" v="2904" actId="1076"/>
          <ac:picMkLst>
            <pc:docMk/>
            <pc:sldMk cId="1460936997" sldId="295"/>
            <ac:picMk id="4" creationId="{00000000-0000-0000-0000-000000000000}"/>
          </ac:picMkLst>
        </pc:picChg>
        <pc:picChg chg="add mod">
          <ac:chgData name="David Wilson" userId="040556f5-552c-49b6-968d-40b91e9b13f4" providerId="ADAL" clId="{326653BE-9FCB-4FF9-B8AB-B1A819E99BFA}" dt="2024-09-24T06:55:45.462" v="2903" actId="1076"/>
          <ac:picMkLst>
            <pc:docMk/>
            <pc:sldMk cId="1460936997" sldId="295"/>
            <ac:picMk id="5" creationId="{A1D142FD-121C-B44E-B7CE-F678C494CFAD}"/>
          </ac:picMkLst>
        </pc:picChg>
        <pc:picChg chg="add mod">
          <ac:chgData name="David Wilson" userId="040556f5-552c-49b6-968d-40b91e9b13f4" providerId="ADAL" clId="{326653BE-9FCB-4FF9-B8AB-B1A819E99BFA}" dt="2024-09-24T06:56:06.144" v="2908" actId="14100"/>
          <ac:picMkLst>
            <pc:docMk/>
            <pc:sldMk cId="1460936997" sldId="295"/>
            <ac:picMk id="6" creationId="{1F331A63-6D89-D959-4507-5A6599D96E76}"/>
          </ac:picMkLst>
        </pc:picChg>
      </pc:sldChg>
      <pc:sldChg chg="del ord">
        <pc:chgData name="David Wilson" userId="040556f5-552c-49b6-968d-40b91e9b13f4" providerId="ADAL" clId="{326653BE-9FCB-4FF9-B8AB-B1A819E99BFA}" dt="2023-05-10T21:49:21.314" v="1395" actId="2696"/>
        <pc:sldMkLst>
          <pc:docMk/>
          <pc:sldMk cId="2048527993" sldId="297"/>
        </pc:sldMkLst>
      </pc:sldChg>
      <pc:sldChg chg="modSp add mod ord">
        <pc:chgData name="David Wilson" userId="040556f5-552c-49b6-968d-40b91e9b13f4" providerId="ADAL" clId="{326653BE-9FCB-4FF9-B8AB-B1A819E99BFA}" dt="2023-05-10T22:15:04.529" v="1674" actId="20577"/>
        <pc:sldMkLst>
          <pc:docMk/>
          <pc:sldMk cId="3312636966" sldId="297"/>
        </pc:sldMkLst>
        <pc:spChg chg="mod">
          <ac:chgData name="David Wilson" userId="040556f5-552c-49b6-968d-40b91e9b13f4" providerId="ADAL" clId="{326653BE-9FCB-4FF9-B8AB-B1A819E99BFA}" dt="2023-05-10T22:15:04.529" v="1674" actId="20577"/>
          <ac:spMkLst>
            <pc:docMk/>
            <pc:sldMk cId="3312636966" sldId="297"/>
            <ac:spMk id="2" creationId="{00000000-0000-0000-0000-000000000000}"/>
          </ac:spMkLst>
        </pc:spChg>
      </pc:sldChg>
      <pc:sldChg chg="add">
        <pc:chgData name="David Wilson" userId="040556f5-552c-49b6-968d-40b91e9b13f4" providerId="ADAL" clId="{326653BE-9FCB-4FF9-B8AB-B1A819E99BFA}" dt="2024-09-24T08:10:32.859" v="2956"/>
        <pc:sldMkLst>
          <pc:docMk/>
          <pc:sldMk cId="3195590860" sldId="298"/>
        </pc:sldMkLst>
      </pc:sldChg>
      <pc:sldChg chg="del">
        <pc:chgData name="David Wilson" userId="040556f5-552c-49b6-968d-40b91e9b13f4" providerId="ADAL" clId="{326653BE-9FCB-4FF9-B8AB-B1A819E99BFA}" dt="2024-09-24T08:10:21.507" v="2955" actId="2696"/>
        <pc:sldMkLst>
          <pc:docMk/>
          <pc:sldMk cId="3644319831" sldId="298"/>
        </pc:sldMkLst>
      </pc:sldChg>
      <pc:sldChg chg="modSp">
        <pc:chgData name="David Wilson" userId="040556f5-552c-49b6-968d-40b91e9b13f4" providerId="ADAL" clId="{326653BE-9FCB-4FF9-B8AB-B1A819E99BFA}" dt="2024-09-24T08:13:04.813" v="2964" actId="1076"/>
        <pc:sldMkLst>
          <pc:docMk/>
          <pc:sldMk cId="236287302" sldId="299"/>
        </pc:sldMkLst>
        <pc:spChg chg="mod">
          <ac:chgData name="David Wilson" userId="040556f5-552c-49b6-968d-40b91e9b13f4" providerId="ADAL" clId="{326653BE-9FCB-4FF9-B8AB-B1A819E99BFA}" dt="2024-09-24T08:13:00.921" v="2963" actId="20577"/>
          <ac:spMkLst>
            <pc:docMk/>
            <pc:sldMk cId="236287302" sldId="299"/>
            <ac:spMk id="3" creationId="{00000000-0000-0000-0000-000000000000}"/>
          </ac:spMkLst>
        </pc:spChg>
        <pc:picChg chg="mod">
          <ac:chgData name="David Wilson" userId="040556f5-552c-49b6-968d-40b91e9b13f4" providerId="ADAL" clId="{326653BE-9FCB-4FF9-B8AB-B1A819E99BFA}" dt="2024-09-24T08:13:04.813" v="2964" actId="1076"/>
          <ac:picMkLst>
            <pc:docMk/>
            <pc:sldMk cId="236287302" sldId="299"/>
            <ac:picMk id="4" creationId="{00000000-0000-0000-0000-000000000000}"/>
          </ac:picMkLst>
        </pc:picChg>
        <pc:picChg chg="mod">
          <ac:chgData name="David Wilson" userId="040556f5-552c-49b6-968d-40b91e9b13f4" providerId="ADAL" clId="{326653BE-9FCB-4FF9-B8AB-B1A819E99BFA}" dt="2024-09-24T08:12:44.929" v="2961" actId="1076"/>
          <ac:picMkLst>
            <pc:docMk/>
            <pc:sldMk cId="236287302" sldId="299"/>
            <ac:picMk id="5" creationId="{00000000-0000-0000-0000-000000000000}"/>
          </ac:picMkLst>
        </pc:picChg>
      </pc:sldChg>
      <pc:sldChg chg="del">
        <pc:chgData name="David Wilson" userId="040556f5-552c-49b6-968d-40b91e9b13f4" providerId="ADAL" clId="{326653BE-9FCB-4FF9-B8AB-B1A819E99BFA}" dt="2023-05-10T22:08:26.238" v="1579" actId="2696"/>
        <pc:sldMkLst>
          <pc:docMk/>
          <pc:sldMk cId="1393891156" sldId="301"/>
        </pc:sldMkLst>
      </pc:sldChg>
      <pc:sldChg chg="add del">
        <pc:chgData name="David Wilson" userId="040556f5-552c-49b6-968d-40b91e9b13f4" providerId="ADAL" clId="{326653BE-9FCB-4FF9-B8AB-B1A819E99BFA}" dt="2023-05-10T22:10:41.017" v="1660" actId="47"/>
        <pc:sldMkLst>
          <pc:docMk/>
          <pc:sldMk cId="4123205298" sldId="301"/>
        </pc:sldMkLst>
      </pc:sldChg>
      <pc:sldChg chg="del">
        <pc:chgData name="David Wilson" userId="040556f5-552c-49b6-968d-40b91e9b13f4" providerId="ADAL" clId="{326653BE-9FCB-4FF9-B8AB-B1A819E99BFA}" dt="2024-09-24T06:53:15.809" v="2893" actId="2696"/>
        <pc:sldMkLst>
          <pc:docMk/>
          <pc:sldMk cId="2334546071" sldId="302"/>
        </pc:sldMkLst>
      </pc:sldChg>
      <pc:sldChg chg="delSp add mod ord">
        <pc:chgData name="David Wilson" userId="040556f5-552c-49b6-968d-40b91e9b13f4" providerId="ADAL" clId="{326653BE-9FCB-4FF9-B8AB-B1A819E99BFA}" dt="2024-09-24T06:54:52.871" v="2899" actId="478"/>
        <pc:sldMkLst>
          <pc:docMk/>
          <pc:sldMk cId="3032816819" sldId="302"/>
        </pc:sldMkLst>
        <pc:picChg chg="del">
          <ac:chgData name="David Wilson" userId="040556f5-552c-49b6-968d-40b91e9b13f4" providerId="ADAL" clId="{326653BE-9FCB-4FF9-B8AB-B1A819E99BFA}" dt="2024-09-24T06:54:52.871" v="2899" actId="478"/>
          <ac:picMkLst>
            <pc:docMk/>
            <pc:sldMk cId="3032816819" sldId="302"/>
            <ac:picMk id="5" creationId="{83D27DAC-B550-C5BA-C0D7-0879122D68A0}"/>
          </ac:picMkLst>
        </pc:picChg>
      </pc:sldChg>
      <pc:sldChg chg="add ord">
        <pc:chgData name="David Wilson" userId="040556f5-552c-49b6-968d-40b91e9b13f4" providerId="ADAL" clId="{326653BE-9FCB-4FF9-B8AB-B1A819E99BFA}" dt="2024-09-24T06:53:46.595" v="2896"/>
        <pc:sldMkLst>
          <pc:docMk/>
          <pc:sldMk cId="1865071084" sldId="303"/>
        </pc:sldMkLst>
      </pc:sldChg>
      <pc:sldChg chg="delSp modSp del mod">
        <pc:chgData name="David Wilson" userId="040556f5-552c-49b6-968d-40b91e9b13f4" providerId="ADAL" clId="{326653BE-9FCB-4FF9-B8AB-B1A819E99BFA}" dt="2024-09-24T06:53:15.809" v="2893" actId="2696"/>
        <pc:sldMkLst>
          <pc:docMk/>
          <pc:sldMk cId="2457916506" sldId="303"/>
        </pc:sldMkLst>
        <pc:spChg chg="mod">
          <ac:chgData name="David Wilson" userId="040556f5-552c-49b6-968d-40b91e9b13f4" providerId="ADAL" clId="{326653BE-9FCB-4FF9-B8AB-B1A819E99BFA}" dt="2023-04-30T09:43:10.421" v="491" actId="20577"/>
          <ac:spMkLst>
            <pc:docMk/>
            <pc:sldMk cId="2457916506" sldId="303"/>
            <ac:spMk id="2" creationId="{00000000-0000-0000-0000-000000000000}"/>
          </ac:spMkLst>
        </pc:spChg>
        <pc:grpChg chg="del">
          <ac:chgData name="David Wilson" userId="040556f5-552c-49b6-968d-40b91e9b13f4" providerId="ADAL" clId="{326653BE-9FCB-4FF9-B8AB-B1A819E99BFA}" dt="2022-05-19T06:11:11.447" v="10" actId="478"/>
          <ac:grpSpMkLst>
            <pc:docMk/>
            <pc:sldMk cId="2457916506" sldId="303"/>
            <ac:grpSpMk id="10" creationId="{542D3793-D1EC-481B-ACA1-09AEC13AB44F}"/>
          </ac:grpSpMkLst>
        </pc:grpChg>
      </pc:sldChg>
      <pc:sldChg chg="add ord">
        <pc:chgData name="David Wilson" userId="040556f5-552c-49b6-968d-40b91e9b13f4" providerId="ADAL" clId="{326653BE-9FCB-4FF9-B8AB-B1A819E99BFA}" dt="2024-09-24T06:53:59.237" v="2898"/>
        <pc:sldMkLst>
          <pc:docMk/>
          <pc:sldMk cId="174530986" sldId="305"/>
        </pc:sldMkLst>
      </pc:sldChg>
      <pc:sldChg chg="del ord">
        <pc:chgData name="David Wilson" userId="040556f5-552c-49b6-968d-40b91e9b13f4" providerId="ADAL" clId="{326653BE-9FCB-4FF9-B8AB-B1A819E99BFA}" dt="2024-09-24T06:53:15.809" v="2893" actId="2696"/>
        <pc:sldMkLst>
          <pc:docMk/>
          <pc:sldMk cId="3085835301" sldId="305"/>
        </pc:sldMkLst>
      </pc:sldChg>
      <pc:sldChg chg="modSp mod">
        <pc:chgData name="David Wilson" userId="040556f5-552c-49b6-968d-40b91e9b13f4" providerId="ADAL" clId="{326653BE-9FCB-4FF9-B8AB-B1A819E99BFA}" dt="2024-09-24T06:46:44.855" v="2869" actId="20577"/>
        <pc:sldMkLst>
          <pc:docMk/>
          <pc:sldMk cId="3011056122" sldId="308"/>
        </pc:sldMkLst>
        <pc:spChg chg="mod">
          <ac:chgData name="David Wilson" userId="040556f5-552c-49b6-968d-40b91e9b13f4" providerId="ADAL" clId="{326653BE-9FCB-4FF9-B8AB-B1A819E99BFA}" dt="2024-09-24T06:46:44.855" v="2869" actId="20577"/>
          <ac:spMkLst>
            <pc:docMk/>
            <pc:sldMk cId="3011056122" sldId="308"/>
            <ac:spMk id="3" creationId="{00000000-0000-0000-0000-000000000000}"/>
          </ac:spMkLst>
        </pc:spChg>
      </pc:sldChg>
      <pc:sldChg chg="addSp delSp modSp mod">
        <pc:chgData name="David Wilson" userId="040556f5-552c-49b6-968d-40b91e9b13f4" providerId="ADAL" clId="{326653BE-9FCB-4FF9-B8AB-B1A819E99BFA}" dt="2024-09-24T08:18:45.918" v="3024" actId="1076"/>
        <pc:sldMkLst>
          <pc:docMk/>
          <pc:sldMk cId="2131305967" sldId="312"/>
        </pc:sldMkLst>
        <pc:spChg chg="mod">
          <ac:chgData name="David Wilson" userId="040556f5-552c-49b6-968d-40b91e9b13f4" providerId="ADAL" clId="{326653BE-9FCB-4FF9-B8AB-B1A819E99BFA}" dt="2023-04-30T09:27:53.583" v="90" actId="20577"/>
          <ac:spMkLst>
            <pc:docMk/>
            <pc:sldMk cId="2131305967" sldId="312"/>
            <ac:spMk id="2" creationId="{00000000-0000-0000-0000-000000000000}"/>
          </ac:spMkLst>
        </pc:spChg>
        <pc:spChg chg="mod">
          <ac:chgData name="David Wilson" userId="040556f5-552c-49b6-968d-40b91e9b13f4" providerId="ADAL" clId="{326653BE-9FCB-4FF9-B8AB-B1A819E99BFA}" dt="2024-09-24T08:18:44.241" v="3023" actId="1076"/>
          <ac:spMkLst>
            <pc:docMk/>
            <pc:sldMk cId="2131305967" sldId="312"/>
            <ac:spMk id="3" creationId="{00000000-0000-0000-0000-000000000000}"/>
          </ac:spMkLst>
        </pc:spChg>
        <pc:picChg chg="del">
          <ac:chgData name="David Wilson" userId="040556f5-552c-49b6-968d-40b91e9b13f4" providerId="ADAL" clId="{326653BE-9FCB-4FF9-B8AB-B1A819E99BFA}" dt="2024-09-24T08:18:34.845" v="3020" actId="478"/>
          <ac:picMkLst>
            <pc:docMk/>
            <pc:sldMk cId="2131305967" sldId="312"/>
            <ac:picMk id="4" creationId="{00000000-0000-0000-0000-000000000000}"/>
          </ac:picMkLst>
        </pc:picChg>
        <pc:picChg chg="add mod">
          <ac:chgData name="David Wilson" userId="040556f5-552c-49b6-968d-40b91e9b13f4" providerId="ADAL" clId="{326653BE-9FCB-4FF9-B8AB-B1A819E99BFA}" dt="2024-09-24T08:18:45.918" v="3024" actId="1076"/>
          <ac:picMkLst>
            <pc:docMk/>
            <pc:sldMk cId="2131305967" sldId="312"/>
            <ac:picMk id="5" creationId="{D9624AF9-A1CA-8693-818C-9C9BA1DF83D1}"/>
          </ac:picMkLst>
        </pc:picChg>
      </pc:sldChg>
      <pc:sldChg chg="del">
        <pc:chgData name="David Wilson" userId="040556f5-552c-49b6-968d-40b91e9b13f4" providerId="ADAL" clId="{326653BE-9FCB-4FF9-B8AB-B1A819E99BFA}" dt="2023-05-10T21:26:57.369" v="1147" actId="47"/>
        <pc:sldMkLst>
          <pc:docMk/>
          <pc:sldMk cId="1345149055" sldId="313"/>
        </pc:sldMkLst>
      </pc:sldChg>
      <pc:sldChg chg="del">
        <pc:chgData name="David Wilson" userId="040556f5-552c-49b6-968d-40b91e9b13f4" providerId="ADAL" clId="{326653BE-9FCB-4FF9-B8AB-B1A819E99BFA}" dt="2023-05-10T21:33:46.892" v="1266" actId="47"/>
        <pc:sldMkLst>
          <pc:docMk/>
          <pc:sldMk cId="756106343" sldId="314"/>
        </pc:sldMkLst>
      </pc:sldChg>
      <pc:sldChg chg="modSp mod ord">
        <pc:chgData name="David Wilson" userId="040556f5-552c-49b6-968d-40b91e9b13f4" providerId="ADAL" clId="{326653BE-9FCB-4FF9-B8AB-B1A819E99BFA}" dt="2024-09-24T08:06:45.140" v="2933"/>
        <pc:sldMkLst>
          <pc:docMk/>
          <pc:sldMk cId="2260960547" sldId="315"/>
        </pc:sldMkLst>
        <pc:spChg chg="mod">
          <ac:chgData name="David Wilson" userId="040556f5-552c-49b6-968d-40b91e9b13f4" providerId="ADAL" clId="{326653BE-9FCB-4FF9-B8AB-B1A819E99BFA}" dt="2024-04-10T23:20:07.471" v="2851" actId="20577"/>
          <ac:spMkLst>
            <pc:docMk/>
            <pc:sldMk cId="2260960547" sldId="315"/>
            <ac:spMk id="3" creationId="{00000000-0000-0000-0000-000000000000}"/>
          </ac:spMkLst>
        </pc:spChg>
      </pc:sldChg>
      <pc:sldChg chg="delSp modSp del mod">
        <pc:chgData name="David Wilson" userId="040556f5-552c-49b6-968d-40b91e9b13f4" providerId="ADAL" clId="{326653BE-9FCB-4FF9-B8AB-B1A819E99BFA}" dt="2023-05-10T22:08:07.685" v="1578" actId="47"/>
        <pc:sldMkLst>
          <pc:docMk/>
          <pc:sldMk cId="906252204" sldId="316"/>
        </pc:sldMkLst>
        <pc:spChg chg="mod">
          <ac:chgData name="David Wilson" userId="040556f5-552c-49b6-968d-40b91e9b13f4" providerId="ADAL" clId="{326653BE-9FCB-4FF9-B8AB-B1A819E99BFA}" dt="2023-05-10T22:06:43.541" v="1543" actId="21"/>
          <ac:spMkLst>
            <pc:docMk/>
            <pc:sldMk cId="906252204" sldId="316"/>
            <ac:spMk id="3" creationId="{00000000-0000-0000-0000-000000000000}"/>
          </ac:spMkLst>
        </pc:spChg>
        <pc:picChg chg="del">
          <ac:chgData name="David Wilson" userId="040556f5-552c-49b6-968d-40b91e9b13f4" providerId="ADAL" clId="{326653BE-9FCB-4FF9-B8AB-B1A819E99BFA}" dt="2023-05-10T22:07:53.066" v="1573" actId="21"/>
          <ac:picMkLst>
            <pc:docMk/>
            <pc:sldMk cId="906252204" sldId="316"/>
            <ac:picMk id="4" creationId="{00000000-0000-0000-0000-000000000000}"/>
          </ac:picMkLst>
        </pc:picChg>
      </pc:sldChg>
      <pc:sldChg chg="addSp delSp modSp mod">
        <pc:chgData name="David Wilson" userId="040556f5-552c-49b6-968d-40b91e9b13f4" providerId="ADAL" clId="{326653BE-9FCB-4FF9-B8AB-B1A819E99BFA}" dt="2023-05-10T20:43:32.155" v="1060" actId="1076"/>
        <pc:sldMkLst>
          <pc:docMk/>
          <pc:sldMk cId="2286609304" sldId="317"/>
        </pc:sldMkLst>
        <pc:picChg chg="mod">
          <ac:chgData name="David Wilson" userId="040556f5-552c-49b6-968d-40b91e9b13f4" providerId="ADAL" clId="{326653BE-9FCB-4FF9-B8AB-B1A819E99BFA}" dt="2023-05-10T20:43:24.809" v="1058" actId="14100"/>
          <ac:picMkLst>
            <pc:docMk/>
            <pc:sldMk cId="2286609304" sldId="317"/>
            <ac:picMk id="4" creationId="{00000000-0000-0000-0000-000000000000}"/>
          </ac:picMkLst>
        </pc:picChg>
        <pc:picChg chg="mod">
          <ac:chgData name="David Wilson" userId="040556f5-552c-49b6-968d-40b91e9b13f4" providerId="ADAL" clId="{326653BE-9FCB-4FF9-B8AB-B1A819E99BFA}" dt="2023-05-10T20:43:30.288" v="1059" actId="1076"/>
          <ac:picMkLst>
            <pc:docMk/>
            <pc:sldMk cId="2286609304" sldId="317"/>
            <ac:picMk id="5" creationId="{00000000-0000-0000-0000-000000000000}"/>
          </ac:picMkLst>
        </pc:picChg>
        <pc:picChg chg="del">
          <ac:chgData name="David Wilson" userId="040556f5-552c-49b6-968d-40b91e9b13f4" providerId="ADAL" clId="{326653BE-9FCB-4FF9-B8AB-B1A819E99BFA}" dt="2023-05-10T20:42:42.847" v="1054" actId="478"/>
          <ac:picMkLst>
            <pc:docMk/>
            <pc:sldMk cId="2286609304" sldId="317"/>
            <ac:picMk id="7" creationId="{00000000-0000-0000-0000-000000000000}"/>
          </ac:picMkLst>
        </pc:picChg>
        <pc:picChg chg="add mod">
          <ac:chgData name="David Wilson" userId="040556f5-552c-49b6-968d-40b91e9b13f4" providerId="ADAL" clId="{326653BE-9FCB-4FF9-B8AB-B1A819E99BFA}" dt="2023-05-10T20:43:32.155" v="1060" actId="1076"/>
          <ac:picMkLst>
            <pc:docMk/>
            <pc:sldMk cId="2286609304" sldId="317"/>
            <ac:picMk id="9" creationId="{B78A593C-4462-7ED6-6720-2394EA5D4712}"/>
          </ac:picMkLst>
        </pc:picChg>
      </pc:sldChg>
      <pc:sldChg chg="addSp delSp modSp del mod">
        <pc:chgData name="David Wilson" userId="040556f5-552c-49b6-968d-40b91e9b13f4" providerId="ADAL" clId="{326653BE-9FCB-4FF9-B8AB-B1A819E99BFA}" dt="2024-09-24T06:51:10.867" v="2885" actId="2696"/>
        <pc:sldMkLst>
          <pc:docMk/>
          <pc:sldMk cId="1287179926" sldId="318"/>
        </pc:sldMkLst>
        <pc:spChg chg="add mod">
          <ac:chgData name="David Wilson" userId="040556f5-552c-49b6-968d-40b91e9b13f4" providerId="ADAL" clId="{326653BE-9FCB-4FF9-B8AB-B1A819E99BFA}" dt="2023-05-10T20:49:46.041" v="1135" actId="20577"/>
          <ac:spMkLst>
            <pc:docMk/>
            <pc:sldMk cId="1287179926" sldId="318"/>
            <ac:spMk id="7" creationId="{415D51A4-8E43-A15F-3E78-CEBDB6932043}"/>
          </ac:spMkLst>
        </pc:spChg>
        <pc:spChg chg="mod">
          <ac:chgData name="David Wilson" userId="040556f5-552c-49b6-968d-40b91e9b13f4" providerId="ADAL" clId="{326653BE-9FCB-4FF9-B8AB-B1A819E99BFA}" dt="2023-05-10T20:49:20.399" v="1091" actId="1076"/>
          <ac:spMkLst>
            <pc:docMk/>
            <pc:sldMk cId="1287179926" sldId="318"/>
            <ac:spMk id="8" creationId="{3C7BF8BF-6E7F-4BDE-8EB4-DC94F9908648}"/>
          </ac:spMkLst>
        </pc:spChg>
        <pc:picChg chg="mod">
          <ac:chgData name="David Wilson" userId="040556f5-552c-49b6-968d-40b91e9b13f4" providerId="ADAL" clId="{326653BE-9FCB-4FF9-B8AB-B1A819E99BFA}" dt="2023-05-10T21:24:52.325" v="1137" actId="1076"/>
          <ac:picMkLst>
            <pc:docMk/>
            <pc:sldMk cId="1287179926" sldId="318"/>
            <ac:picMk id="9" creationId="{A41613E9-5D84-1C35-66BB-08620B15B13B}"/>
          </ac:picMkLst>
        </pc:picChg>
        <pc:picChg chg="mod">
          <ac:chgData name="David Wilson" userId="040556f5-552c-49b6-968d-40b91e9b13f4" providerId="ADAL" clId="{326653BE-9FCB-4FF9-B8AB-B1A819E99BFA}" dt="2023-05-10T21:24:50.560" v="1136" actId="1076"/>
          <ac:picMkLst>
            <pc:docMk/>
            <pc:sldMk cId="1287179926" sldId="318"/>
            <ac:picMk id="16" creationId="{B0AEF677-FD7A-4285-4C69-53578ADBDD47}"/>
          </ac:picMkLst>
        </pc:picChg>
        <pc:picChg chg="mod">
          <ac:chgData name="David Wilson" userId="040556f5-552c-49b6-968d-40b91e9b13f4" providerId="ADAL" clId="{326653BE-9FCB-4FF9-B8AB-B1A819E99BFA}" dt="2023-05-10T21:24:56.252" v="1138" actId="14100"/>
          <ac:picMkLst>
            <pc:docMk/>
            <pc:sldMk cId="1287179926" sldId="318"/>
            <ac:picMk id="17" creationId="{12645256-F9B6-EDD0-482C-8983C4992B12}"/>
          </ac:picMkLst>
        </pc:picChg>
        <pc:inkChg chg="del">
          <ac:chgData name="David Wilson" userId="040556f5-552c-49b6-968d-40b91e9b13f4" providerId="ADAL" clId="{326653BE-9FCB-4FF9-B8AB-B1A819E99BFA}" dt="2022-05-19T06:05:51.617" v="9" actId="478"/>
          <ac:inkMkLst>
            <pc:docMk/>
            <pc:sldMk cId="1287179926" sldId="318"/>
            <ac:inkMk id="9" creationId="{BB41E94C-0846-455C-A604-C1C925F4BD09}"/>
          </ac:inkMkLst>
        </pc:inkChg>
      </pc:sldChg>
      <pc:sldChg chg="add">
        <pc:chgData name="David Wilson" userId="040556f5-552c-49b6-968d-40b91e9b13f4" providerId="ADAL" clId="{326653BE-9FCB-4FF9-B8AB-B1A819E99BFA}" dt="2024-09-24T06:52:51.142" v="2892"/>
        <pc:sldMkLst>
          <pc:docMk/>
          <pc:sldMk cId="3086436044" sldId="318"/>
        </pc:sldMkLst>
      </pc:sldChg>
      <pc:sldChg chg="add del">
        <pc:chgData name="David Wilson" userId="040556f5-552c-49b6-968d-40b91e9b13f4" providerId="ADAL" clId="{326653BE-9FCB-4FF9-B8AB-B1A819E99BFA}" dt="2024-09-24T06:52:44.458" v="2891" actId="2696"/>
        <pc:sldMkLst>
          <pc:docMk/>
          <pc:sldMk cId="3309411829" sldId="318"/>
        </pc:sldMkLst>
      </pc:sldChg>
      <pc:sldChg chg="modSp del mod">
        <pc:chgData name="David Wilson" userId="040556f5-552c-49b6-968d-40b91e9b13f4" providerId="ADAL" clId="{326653BE-9FCB-4FF9-B8AB-B1A819E99BFA}" dt="2024-09-24T08:23:30.273" v="3094" actId="2696"/>
        <pc:sldMkLst>
          <pc:docMk/>
          <pc:sldMk cId="3677677002" sldId="319"/>
        </pc:sldMkLst>
        <pc:spChg chg="mod">
          <ac:chgData name="David Wilson" userId="040556f5-552c-49b6-968d-40b91e9b13f4" providerId="ADAL" clId="{326653BE-9FCB-4FF9-B8AB-B1A819E99BFA}" dt="2023-09-28T02:27:48.789" v="1940" actId="404"/>
          <ac:spMkLst>
            <pc:docMk/>
            <pc:sldMk cId="3677677002" sldId="319"/>
            <ac:spMk id="5" creationId="{B7F9B812-9F1C-C228-3DE5-D46C9B5C2AC8}"/>
          </ac:spMkLst>
        </pc:spChg>
      </pc:sldChg>
      <pc:sldChg chg="add">
        <pc:chgData name="David Wilson" userId="040556f5-552c-49b6-968d-40b91e9b13f4" providerId="ADAL" clId="{326653BE-9FCB-4FF9-B8AB-B1A819E99BFA}" dt="2024-09-24T08:23:55.389" v="3095"/>
        <pc:sldMkLst>
          <pc:docMk/>
          <pc:sldMk cId="3912197741" sldId="319"/>
        </pc:sldMkLst>
      </pc:sldChg>
      <pc:sldChg chg="ord">
        <pc:chgData name="David Wilson" userId="040556f5-552c-49b6-968d-40b91e9b13f4" providerId="ADAL" clId="{326653BE-9FCB-4FF9-B8AB-B1A819E99BFA}" dt="2023-05-10T22:05:38.051" v="1538"/>
        <pc:sldMkLst>
          <pc:docMk/>
          <pc:sldMk cId="309432258" sldId="320"/>
        </pc:sldMkLst>
      </pc:sldChg>
      <pc:sldChg chg="modSp mod">
        <pc:chgData name="David Wilson" userId="040556f5-552c-49b6-968d-40b91e9b13f4" providerId="ADAL" clId="{326653BE-9FCB-4FF9-B8AB-B1A819E99BFA}" dt="2024-04-08T20:29:15.925" v="2836" actId="1076"/>
        <pc:sldMkLst>
          <pc:docMk/>
          <pc:sldMk cId="2915763870" sldId="321"/>
        </pc:sldMkLst>
        <pc:picChg chg="mod">
          <ac:chgData name="David Wilson" userId="040556f5-552c-49b6-968d-40b91e9b13f4" providerId="ADAL" clId="{326653BE-9FCB-4FF9-B8AB-B1A819E99BFA}" dt="2024-04-08T20:29:15.925" v="2836" actId="1076"/>
          <ac:picMkLst>
            <pc:docMk/>
            <pc:sldMk cId="2915763870" sldId="321"/>
            <ac:picMk id="4" creationId="{00000000-0000-0000-0000-000000000000}"/>
          </ac:picMkLst>
        </pc:picChg>
        <pc:picChg chg="mod">
          <ac:chgData name="David Wilson" userId="040556f5-552c-49b6-968d-40b91e9b13f4" providerId="ADAL" clId="{326653BE-9FCB-4FF9-B8AB-B1A819E99BFA}" dt="2024-04-08T20:29:08.713" v="2834" actId="1076"/>
          <ac:picMkLst>
            <pc:docMk/>
            <pc:sldMk cId="2915763870" sldId="321"/>
            <ac:picMk id="5" creationId="{00000000-0000-0000-0000-000000000000}"/>
          </ac:picMkLst>
        </pc:picChg>
        <pc:picChg chg="mod">
          <ac:chgData name="David Wilson" userId="040556f5-552c-49b6-968d-40b91e9b13f4" providerId="ADAL" clId="{326653BE-9FCB-4FF9-B8AB-B1A819E99BFA}" dt="2024-04-08T20:29:12.068" v="2835" actId="1076"/>
          <ac:picMkLst>
            <pc:docMk/>
            <pc:sldMk cId="2915763870" sldId="321"/>
            <ac:picMk id="6" creationId="{00000000-0000-0000-0000-000000000000}"/>
          </ac:picMkLst>
        </pc:picChg>
      </pc:sldChg>
      <pc:sldChg chg="modSp mod">
        <pc:chgData name="David Wilson" userId="040556f5-552c-49b6-968d-40b91e9b13f4" providerId="ADAL" clId="{326653BE-9FCB-4FF9-B8AB-B1A819E99BFA}" dt="2023-09-28T02:32:56.849" v="2073" actId="113"/>
        <pc:sldMkLst>
          <pc:docMk/>
          <pc:sldMk cId="3904915967" sldId="322"/>
        </pc:sldMkLst>
        <pc:spChg chg="mod">
          <ac:chgData name="David Wilson" userId="040556f5-552c-49b6-968d-40b91e9b13f4" providerId="ADAL" clId="{326653BE-9FCB-4FF9-B8AB-B1A819E99BFA}" dt="2023-09-28T02:32:56.849" v="2073" actId="113"/>
          <ac:spMkLst>
            <pc:docMk/>
            <pc:sldMk cId="3904915967" sldId="322"/>
            <ac:spMk id="3" creationId="{00000000-0000-0000-0000-000000000000}"/>
          </ac:spMkLst>
        </pc:spChg>
      </pc:sldChg>
      <pc:sldChg chg="add">
        <pc:chgData name="David Wilson" userId="040556f5-552c-49b6-968d-40b91e9b13f4" providerId="ADAL" clId="{326653BE-9FCB-4FF9-B8AB-B1A819E99BFA}" dt="2024-09-24T08:23:55.389" v="3095"/>
        <pc:sldMkLst>
          <pc:docMk/>
          <pc:sldMk cId="1949513937" sldId="323"/>
        </pc:sldMkLst>
      </pc:sldChg>
      <pc:sldChg chg="del">
        <pc:chgData name="David Wilson" userId="040556f5-552c-49b6-968d-40b91e9b13f4" providerId="ADAL" clId="{326653BE-9FCB-4FF9-B8AB-B1A819E99BFA}" dt="2024-09-24T08:23:30.273" v="3094" actId="2696"/>
        <pc:sldMkLst>
          <pc:docMk/>
          <pc:sldMk cId="2468359225" sldId="323"/>
        </pc:sldMkLst>
      </pc:sldChg>
      <pc:sldChg chg="addSp modSp del mod ord">
        <pc:chgData name="David Wilson" userId="040556f5-552c-49b6-968d-40b91e9b13f4" providerId="ADAL" clId="{326653BE-9FCB-4FF9-B8AB-B1A819E99BFA}" dt="2024-09-24T06:55:13.363" v="2900" actId="2696"/>
        <pc:sldMkLst>
          <pc:docMk/>
          <pc:sldMk cId="1251003346" sldId="326"/>
        </pc:sldMkLst>
        <pc:spChg chg="mod">
          <ac:chgData name="David Wilson" userId="040556f5-552c-49b6-968d-40b91e9b13f4" providerId="ADAL" clId="{326653BE-9FCB-4FF9-B8AB-B1A819E99BFA}" dt="2024-09-24T06:47:49.365" v="2875" actId="404"/>
          <ac:spMkLst>
            <pc:docMk/>
            <pc:sldMk cId="1251003346" sldId="326"/>
            <ac:spMk id="3" creationId="{00000000-0000-0000-0000-000000000000}"/>
          </ac:spMkLst>
        </pc:spChg>
        <pc:picChg chg="add mod">
          <ac:chgData name="David Wilson" userId="040556f5-552c-49b6-968d-40b91e9b13f4" providerId="ADAL" clId="{326653BE-9FCB-4FF9-B8AB-B1A819E99BFA}" dt="2024-04-08T19:54:33.165" v="2112" actId="1076"/>
          <ac:picMkLst>
            <pc:docMk/>
            <pc:sldMk cId="1251003346" sldId="326"/>
            <ac:picMk id="4" creationId="{1F331A63-6D89-D959-4507-5A6599D96E76}"/>
          </ac:picMkLst>
        </pc:picChg>
        <pc:picChg chg="add mod">
          <ac:chgData name="David Wilson" userId="040556f5-552c-49b6-968d-40b91e9b13f4" providerId="ADAL" clId="{326653BE-9FCB-4FF9-B8AB-B1A819E99BFA}" dt="2023-05-10T21:29:41.992" v="1216" actId="1076"/>
          <ac:picMkLst>
            <pc:docMk/>
            <pc:sldMk cId="1251003346" sldId="326"/>
            <ac:picMk id="6" creationId="{FA39133D-279C-EC3C-8C61-E439965C54F8}"/>
          </ac:picMkLst>
        </pc:picChg>
      </pc:sldChg>
      <pc:sldChg chg="delSp add del mod">
        <pc:chgData name="David Wilson" userId="040556f5-552c-49b6-968d-40b91e9b13f4" providerId="ADAL" clId="{326653BE-9FCB-4FF9-B8AB-B1A819E99BFA}" dt="2024-09-24T06:56:15.010" v="2909" actId="47"/>
        <pc:sldMkLst>
          <pc:docMk/>
          <pc:sldMk cId="2021072915" sldId="326"/>
        </pc:sldMkLst>
        <pc:picChg chg="del">
          <ac:chgData name="David Wilson" userId="040556f5-552c-49b6-968d-40b91e9b13f4" providerId="ADAL" clId="{326653BE-9FCB-4FF9-B8AB-B1A819E99BFA}" dt="2024-09-24T06:55:53.149" v="2905" actId="21"/>
          <ac:picMkLst>
            <pc:docMk/>
            <pc:sldMk cId="2021072915" sldId="326"/>
            <ac:picMk id="4" creationId="{1F331A63-6D89-D959-4507-5A6599D96E76}"/>
          </ac:picMkLst>
        </pc:picChg>
      </pc:sldChg>
      <pc:sldChg chg="del ord">
        <pc:chgData name="David Wilson" userId="040556f5-552c-49b6-968d-40b91e9b13f4" providerId="ADAL" clId="{326653BE-9FCB-4FF9-B8AB-B1A819E99BFA}" dt="2024-09-24T06:58:21.780" v="2913" actId="2696"/>
        <pc:sldMkLst>
          <pc:docMk/>
          <pc:sldMk cId="289452967" sldId="327"/>
        </pc:sldMkLst>
      </pc:sldChg>
      <pc:sldChg chg="add">
        <pc:chgData name="David Wilson" userId="040556f5-552c-49b6-968d-40b91e9b13f4" providerId="ADAL" clId="{326653BE-9FCB-4FF9-B8AB-B1A819E99BFA}" dt="2024-09-24T08:21:48.157" v="3091"/>
        <pc:sldMkLst>
          <pc:docMk/>
          <pc:sldMk cId="364289116" sldId="327"/>
        </pc:sldMkLst>
      </pc:sldChg>
      <pc:sldChg chg="add del">
        <pc:chgData name="David Wilson" userId="040556f5-552c-49b6-968d-40b91e9b13f4" providerId="ADAL" clId="{326653BE-9FCB-4FF9-B8AB-B1A819E99BFA}" dt="2024-09-24T08:21:43.881" v="3090" actId="2696"/>
        <pc:sldMkLst>
          <pc:docMk/>
          <pc:sldMk cId="1983739040" sldId="327"/>
        </pc:sldMkLst>
      </pc:sldChg>
      <pc:sldChg chg="add">
        <pc:chgData name="David Wilson" userId="040556f5-552c-49b6-968d-40b91e9b13f4" providerId="ADAL" clId="{326653BE-9FCB-4FF9-B8AB-B1A819E99BFA}" dt="2024-09-24T08:21:48.157" v="3091"/>
        <pc:sldMkLst>
          <pc:docMk/>
          <pc:sldMk cId="136114309" sldId="328"/>
        </pc:sldMkLst>
      </pc:sldChg>
      <pc:sldChg chg="modSp del mod ord">
        <pc:chgData name="David Wilson" userId="040556f5-552c-49b6-968d-40b91e9b13f4" providerId="ADAL" clId="{326653BE-9FCB-4FF9-B8AB-B1A819E99BFA}" dt="2024-09-24T06:58:21.780" v="2913" actId="2696"/>
        <pc:sldMkLst>
          <pc:docMk/>
          <pc:sldMk cId="2772357659" sldId="328"/>
        </pc:sldMkLst>
        <pc:spChg chg="mod">
          <ac:chgData name="David Wilson" userId="040556f5-552c-49b6-968d-40b91e9b13f4" providerId="ADAL" clId="{326653BE-9FCB-4FF9-B8AB-B1A819E99BFA}" dt="2023-05-11T01:55:52.836" v="1810" actId="1076"/>
          <ac:spMkLst>
            <pc:docMk/>
            <pc:sldMk cId="2772357659" sldId="328"/>
            <ac:spMk id="2" creationId="{00000000-0000-0000-0000-000000000000}"/>
          </ac:spMkLst>
        </pc:spChg>
      </pc:sldChg>
      <pc:sldChg chg="add del">
        <pc:chgData name="David Wilson" userId="040556f5-552c-49b6-968d-40b91e9b13f4" providerId="ADAL" clId="{326653BE-9FCB-4FF9-B8AB-B1A819E99BFA}" dt="2024-09-24T08:21:43.881" v="3090" actId="2696"/>
        <pc:sldMkLst>
          <pc:docMk/>
          <pc:sldMk cId="3262395785" sldId="328"/>
        </pc:sldMkLst>
      </pc:sldChg>
      <pc:sldChg chg="modSp mod">
        <pc:chgData name="David Wilson" userId="040556f5-552c-49b6-968d-40b91e9b13f4" providerId="ADAL" clId="{326653BE-9FCB-4FF9-B8AB-B1A819E99BFA}" dt="2024-09-24T08:08:05.933" v="2934" actId="1076"/>
        <pc:sldMkLst>
          <pc:docMk/>
          <pc:sldMk cId="2634910060" sldId="330"/>
        </pc:sldMkLst>
        <pc:spChg chg="mod">
          <ac:chgData name="David Wilson" userId="040556f5-552c-49b6-968d-40b91e9b13f4" providerId="ADAL" clId="{326653BE-9FCB-4FF9-B8AB-B1A819E99BFA}" dt="2024-09-24T08:08:05.933" v="2934" actId="1076"/>
          <ac:spMkLst>
            <pc:docMk/>
            <pc:sldMk cId="2634910060" sldId="330"/>
            <ac:spMk id="3" creationId="{00000000-0000-0000-0000-000000000000}"/>
          </ac:spMkLst>
        </pc:spChg>
      </pc:sldChg>
      <pc:sldChg chg="addSp modSp mod">
        <pc:chgData name="David Wilson" userId="040556f5-552c-49b6-968d-40b91e9b13f4" providerId="ADAL" clId="{326653BE-9FCB-4FF9-B8AB-B1A819E99BFA}" dt="2024-09-24T08:38:05.109" v="3106" actId="1076"/>
        <pc:sldMkLst>
          <pc:docMk/>
          <pc:sldMk cId="2045319849" sldId="331"/>
        </pc:sldMkLst>
        <pc:spChg chg="mod">
          <ac:chgData name="David Wilson" userId="040556f5-552c-49b6-968d-40b91e9b13f4" providerId="ADAL" clId="{326653BE-9FCB-4FF9-B8AB-B1A819E99BFA}" dt="2024-09-24T08:08:21.142" v="2937" actId="1076"/>
          <ac:spMkLst>
            <pc:docMk/>
            <pc:sldMk cId="2045319849" sldId="331"/>
            <ac:spMk id="2" creationId="{00000000-0000-0000-0000-000000000000}"/>
          </ac:spMkLst>
        </pc:spChg>
        <pc:spChg chg="mod">
          <ac:chgData name="David Wilson" userId="040556f5-552c-49b6-968d-40b91e9b13f4" providerId="ADAL" clId="{326653BE-9FCB-4FF9-B8AB-B1A819E99BFA}" dt="2024-09-24T08:09:06.743" v="2953" actId="27636"/>
          <ac:spMkLst>
            <pc:docMk/>
            <pc:sldMk cId="2045319849" sldId="331"/>
            <ac:spMk id="3" creationId="{00000000-0000-0000-0000-000000000000}"/>
          </ac:spMkLst>
        </pc:spChg>
        <pc:picChg chg="add mod">
          <ac:chgData name="David Wilson" userId="040556f5-552c-49b6-968d-40b91e9b13f4" providerId="ADAL" clId="{326653BE-9FCB-4FF9-B8AB-B1A819E99BFA}" dt="2024-09-24T08:37:39.856" v="3102" actId="1076"/>
          <ac:picMkLst>
            <pc:docMk/>
            <pc:sldMk cId="2045319849" sldId="331"/>
            <ac:picMk id="5" creationId="{00000000-0000-0000-0000-000000000000}"/>
          </ac:picMkLst>
        </pc:picChg>
        <pc:picChg chg="add mod">
          <ac:chgData name="David Wilson" userId="040556f5-552c-49b6-968d-40b91e9b13f4" providerId="ADAL" clId="{326653BE-9FCB-4FF9-B8AB-B1A819E99BFA}" dt="2024-09-24T08:38:05.109" v="3106" actId="1076"/>
          <ac:picMkLst>
            <pc:docMk/>
            <pc:sldMk cId="2045319849" sldId="331"/>
            <ac:picMk id="7" creationId="{DA27DA13-3B6F-BB13-223A-08D791A5050A}"/>
          </ac:picMkLst>
        </pc:picChg>
      </pc:sldChg>
      <pc:sldChg chg="del ord">
        <pc:chgData name="David Wilson" userId="040556f5-552c-49b6-968d-40b91e9b13f4" providerId="ADAL" clId="{326653BE-9FCB-4FF9-B8AB-B1A819E99BFA}" dt="2024-09-24T08:05:50.640" v="2931" actId="2696"/>
        <pc:sldMkLst>
          <pc:docMk/>
          <pc:sldMk cId="2895012271" sldId="332"/>
        </pc:sldMkLst>
      </pc:sldChg>
      <pc:sldChg chg="modSp del mod">
        <pc:chgData name="David Wilson" userId="040556f5-552c-49b6-968d-40b91e9b13f4" providerId="ADAL" clId="{326653BE-9FCB-4FF9-B8AB-B1A819E99BFA}" dt="2024-09-24T08:10:52.228" v="2957" actId="2696"/>
        <pc:sldMkLst>
          <pc:docMk/>
          <pc:sldMk cId="1648226068" sldId="333"/>
        </pc:sldMkLst>
        <pc:spChg chg="mod">
          <ac:chgData name="David Wilson" userId="040556f5-552c-49b6-968d-40b91e9b13f4" providerId="ADAL" clId="{326653BE-9FCB-4FF9-B8AB-B1A819E99BFA}" dt="2023-04-30T09:52:39.081" v="624" actId="20577"/>
          <ac:spMkLst>
            <pc:docMk/>
            <pc:sldMk cId="1648226068" sldId="333"/>
            <ac:spMk id="2" creationId="{00000000-0000-0000-0000-000000000000}"/>
          </ac:spMkLst>
        </pc:spChg>
      </pc:sldChg>
      <pc:sldChg chg="add ord">
        <pc:chgData name="David Wilson" userId="040556f5-552c-49b6-968d-40b91e9b13f4" providerId="ADAL" clId="{326653BE-9FCB-4FF9-B8AB-B1A819E99BFA}" dt="2024-09-24T08:11:09.214" v="2960"/>
        <pc:sldMkLst>
          <pc:docMk/>
          <pc:sldMk cId="3962279620" sldId="333"/>
        </pc:sldMkLst>
      </pc:sldChg>
      <pc:sldChg chg="ord">
        <pc:chgData name="David Wilson" userId="040556f5-552c-49b6-968d-40b91e9b13f4" providerId="ADAL" clId="{326653BE-9FCB-4FF9-B8AB-B1A819E99BFA}" dt="2023-05-10T22:05:38.051" v="1538"/>
        <pc:sldMkLst>
          <pc:docMk/>
          <pc:sldMk cId="2610462889" sldId="335"/>
        </pc:sldMkLst>
      </pc:sldChg>
      <pc:sldChg chg="modSp del mod">
        <pc:chgData name="David Wilson" userId="040556f5-552c-49b6-968d-40b91e9b13f4" providerId="ADAL" clId="{326653BE-9FCB-4FF9-B8AB-B1A819E99BFA}" dt="2024-09-24T08:18:52.414" v="3025" actId="47"/>
        <pc:sldMkLst>
          <pc:docMk/>
          <pc:sldMk cId="1603951665" sldId="338"/>
        </pc:sldMkLst>
        <pc:spChg chg="mod">
          <ac:chgData name="David Wilson" userId="040556f5-552c-49b6-968d-40b91e9b13f4" providerId="ADAL" clId="{326653BE-9FCB-4FF9-B8AB-B1A819E99BFA}" dt="2024-04-08T19:51:04.778" v="2089" actId="20577"/>
          <ac:spMkLst>
            <pc:docMk/>
            <pc:sldMk cId="1603951665" sldId="338"/>
            <ac:spMk id="3" creationId="{34883CE1-0060-4B53-90AA-2A1F7C3EB21D}"/>
          </ac:spMkLst>
        </pc:spChg>
        <pc:spChg chg="mod">
          <ac:chgData name="David Wilson" userId="040556f5-552c-49b6-968d-40b91e9b13f4" providerId="ADAL" clId="{326653BE-9FCB-4FF9-B8AB-B1A819E99BFA}" dt="2023-09-28T02:21:03.742" v="1898" actId="20577"/>
          <ac:spMkLst>
            <pc:docMk/>
            <pc:sldMk cId="1603951665" sldId="338"/>
            <ac:spMk id="5" creationId="{FE1F0FC0-7356-1533-EFCE-4C009A584580}"/>
          </ac:spMkLst>
        </pc:spChg>
      </pc:sldChg>
      <pc:sldChg chg="ord">
        <pc:chgData name="David Wilson" userId="040556f5-552c-49b6-968d-40b91e9b13f4" providerId="ADAL" clId="{326653BE-9FCB-4FF9-B8AB-B1A819E99BFA}" dt="2023-05-10T21:25:40.425" v="1140"/>
        <pc:sldMkLst>
          <pc:docMk/>
          <pc:sldMk cId="1591798421" sldId="340"/>
        </pc:sldMkLst>
      </pc:sldChg>
      <pc:sldChg chg="del">
        <pc:chgData name="David Wilson" userId="040556f5-552c-49b6-968d-40b91e9b13f4" providerId="ADAL" clId="{326653BE-9FCB-4FF9-B8AB-B1A819E99BFA}" dt="2023-05-10T21:32:54.763" v="1265" actId="47"/>
        <pc:sldMkLst>
          <pc:docMk/>
          <pc:sldMk cId="2632761591" sldId="341"/>
        </pc:sldMkLst>
      </pc:sldChg>
      <pc:sldChg chg="modSp mod ord">
        <pc:chgData name="David Wilson" userId="040556f5-552c-49b6-968d-40b91e9b13f4" providerId="ADAL" clId="{326653BE-9FCB-4FF9-B8AB-B1A819E99BFA}" dt="2024-04-08T20:24:02.041" v="2824"/>
        <pc:sldMkLst>
          <pc:docMk/>
          <pc:sldMk cId="4198724637" sldId="342"/>
        </pc:sldMkLst>
        <pc:spChg chg="mod">
          <ac:chgData name="David Wilson" userId="040556f5-552c-49b6-968d-40b91e9b13f4" providerId="ADAL" clId="{326653BE-9FCB-4FF9-B8AB-B1A819E99BFA}" dt="2023-09-28T02:24:52.398" v="1907" actId="114"/>
          <ac:spMkLst>
            <pc:docMk/>
            <pc:sldMk cId="4198724637" sldId="342"/>
            <ac:spMk id="5" creationId="{E073FF97-D1A0-C305-F0C8-E173A7F11982}"/>
          </ac:spMkLst>
        </pc:spChg>
      </pc:sldChg>
      <pc:sldChg chg="add">
        <pc:chgData name="David Wilson" userId="040556f5-552c-49b6-968d-40b91e9b13f4" providerId="ADAL" clId="{326653BE-9FCB-4FF9-B8AB-B1A819E99BFA}" dt="2024-04-08T20:22:55.186" v="2821"/>
        <pc:sldMkLst>
          <pc:docMk/>
          <pc:sldMk cId="1448636219" sldId="343"/>
        </pc:sldMkLst>
      </pc:sldChg>
      <pc:sldChg chg="addSp modSp del mod modAnim">
        <pc:chgData name="David Wilson" userId="040556f5-552c-49b6-968d-40b91e9b13f4" providerId="ADAL" clId="{326653BE-9FCB-4FF9-B8AB-B1A819E99BFA}" dt="2024-04-08T20:22:23.794" v="2820" actId="2696"/>
        <pc:sldMkLst>
          <pc:docMk/>
          <pc:sldMk cId="1503658612" sldId="343"/>
        </pc:sldMkLst>
        <pc:spChg chg="add mod">
          <ac:chgData name="David Wilson" userId="040556f5-552c-49b6-968d-40b91e9b13f4" providerId="ADAL" clId="{326653BE-9FCB-4FF9-B8AB-B1A819E99BFA}" dt="2023-09-28T02:25:47.298" v="1910" actId="208"/>
          <ac:spMkLst>
            <pc:docMk/>
            <pc:sldMk cId="1503658612" sldId="343"/>
            <ac:spMk id="3" creationId="{FD1D5C43-A997-85FD-6521-FD8977CD220E}"/>
          </ac:spMkLst>
        </pc:spChg>
        <pc:picChg chg="mod">
          <ac:chgData name="David Wilson" userId="040556f5-552c-49b6-968d-40b91e9b13f4" providerId="ADAL" clId="{326653BE-9FCB-4FF9-B8AB-B1A819E99BFA}" dt="2023-09-28T02:25:57.625" v="1911" actId="1076"/>
          <ac:picMkLst>
            <pc:docMk/>
            <pc:sldMk cId="1503658612" sldId="343"/>
            <ac:picMk id="6" creationId="{4513BD6B-A9D3-4483-831D-F4575C52B6A0}"/>
          </ac:picMkLst>
        </pc:picChg>
      </pc:sldChg>
      <pc:sldChg chg="modSp mod">
        <pc:chgData name="David Wilson" userId="040556f5-552c-49b6-968d-40b91e9b13f4" providerId="ADAL" clId="{326653BE-9FCB-4FF9-B8AB-B1A819E99BFA}" dt="2023-05-10T22:14:36.645" v="1671" actId="207"/>
        <pc:sldMkLst>
          <pc:docMk/>
          <pc:sldMk cId="1865564872" sldId="345"/>
        </pc:sldMkLst>
        <pc:spChg chg="mod">
          <ac:chgData name="David Wilson" userId="040556f5-552c-49b6-968d-40b91e9b13f4" providerId="ADAL" clId="{326653BE-9FCB-4FF9-B8AB-B1A819E99BFA}" dt="2023-05-10T22:14:36.645" v="1671" actId="207"/>
          <ac:spMkLst>
            <pc:docMk/>
            <pc:sldMk cId="1865564872" sldId="345"/>
            <ac:spMk id="3" creationId="{9F585521-E8E6-417F-8FEB-FDD87F098974}"/>
          </ac:spMkLst>
        </pc:spChg>
      </pc:sldChg>
      <pc:sldChg chg="modSp del mod">
        <pc:chgData name="David Wilson" userId="040556f5-552c-49b6-968d-40b91e9b13f4" providerId="ADAL" clId="{326653BE-9FCB-4FF9-B8AB-B1A819E99BFA}" dt="2023-09-28T02:20:45.662" v="1890" actId="47"/>
        <pc:sldMkLst>
          <pc:docMk/>
          <pc:sldMk cId="3467338" sldId="346"/>
        </pc:sldMkLst>
        <pc:spChg chg="mod">
          <ac:chgData name="David Wilson" userId="040556f5-552c-49b6-968d-40b91e9b13f4" providerId="ADAL" clId="{326653BE-9FCB-4FF9-B8AB-B1A819E99BFA}" dt="2023-04-30T09:27:43.259" v="80" actId="20577"/>
          <ac:spMkLst>
            <pc:docMk/>
            <pc:sldMk cId="3467338" sldId="346"/>
            <ac:spMk id="3" creationId="{E507EFBD-B6E7-43CA-A044-8B133CA27AB1}"/>
          </ac:spMkLst>
        </pc:spChg>
      </pc:sldChg>
      <pc:sldChg chg="del">
        <pc:chgData name="David Wilson" userId="040556f5-552c-49b6-968d-40b91e9b13f4" providerId="ADAL" clId="{326653BE-9FCB-4FF9-B8AB-B1A819E99BFA}" dt="2024-09-24T06:47:24.020" v="2870" actId="47"/>
        <pc:sldMkLst>
          <pc:docMk/>
          <pc:sldMk cId="953996030" sldId="348"/>
        </pc:sldMkLst>
      </pc:sldChg>
      <pc:sldChg chg="addSp delSp modSp del mod ord">
        <pc:chgData name="David Wilson" userId="040556f5-552c-49b6-968d-40b91e9b13f4" providerId="ADAL" clId="{326653BE-9FCB-4FF9-B8AB-B1A819E99BFA}" dt="2023-05-10T22:06:18.898" v="1541" actId="2696"/>
        <pc:sldMkLst>
          <pc:docMk/>
          <pc:sldMk cId="238648998" sldId="349"/>
        </pc:sldMkLst>
        <pc:spChg chg="mod">
          <ac:chgData name="David Wilson" userId="040556f5-552c-49b6-968d-40b91e9b13f4" providerId="ADAL" clId="{326653BE-9FCB-4FF9-B8AB-B1A819E99BFA}" dt="2023-05-10T21:52:40.694" v="1422" actId="20577"/>
          <ac:spMkLst>
            <pc:docMk/>
            <pc:sldMk cId="238648998" sldId="349"/>
            <ac:spMk id="3" creationId="{965A18AE-BE39-4F24-AF80-70EE2B51F4D2}"/>
          </ac:spMkLst>
        </pc:spChg>
        <pc:spChg chg="mod">
          <ac:chgData name="David Wilson" userId="040556f5-552c-49b6-968d-40b91e9b13f4" providerId="ADAL" clId="{326653BE-9FCB-4FF9-B8AB-B1A819E99BFA}" dt="2023-05-10T21:52:28.090" v="1417" actId="1076"/>
          <ac:spMkLst>
            <pc:docMk/>
            <pc:sldMk cId="238648998" sldId="349"/>
            <ac:spMk id="4" creationId="{395C138B-DE75-82BF-D7DD-75EDC94AED7E}"/>
          </ac:spMkLst>
        </pc:spChg>
        <pc:picChg chg="mod">
          <ac:chgData name="David Wilson" userId="040556f5-552c-49b6-968d-40b91e9b13f4" providerId="ADAL" clId="{326653BE-9FCB-4FF9-B8AB-B1A819E99BFA}" dt="2023-05-10T21:51:47.164" v="1408" actId="1076"/>
          <ac:picMkLst>
            <pc:docMk/>
            <pc:sldMk cId="238648998" sldId="349"/>
            <ac:picMk id="5" creationId="{E4EA382E-54D3-49CC-97AF-36FCE80A9EB8}"/>
          </ac:picMkLst>
        </pc:picChg>
        <pc:picChg chg="add del mod">
          <ac:chgData name="David Wilson" userId="040556f5-552c-49b6-968d-40b91e9b13f4" providerId="ADAL" clId="{326653BE-9FCB-4FF9-B8AB-B1A819E99BFA}" dt="2023-05-10T21:51:36.727" v="1403" actId="478"/>
          <ac:picMkLst>
            <pc:docMk/>
            <pc:sldMk cId="238648998" sldId="349"/>
            <ac:picMk id="7" creationId="{F84532CB-7C18-A2AF-81A5-408DC433E377}"/>
          </ac:picMkLst>
        </pc:picChg>
        <pc:picChg chg="add mod">
          <ac:chgData name="David Wilson" userId="040556f5-552c-49b6-968d-40b91e9b13f4" providerId="ADAL" clId="{326653BE-9FCB-4FF9-B8AB-B1A819E99BFA}" dt="2023-05-10T21:51:43.101" v="1406" actId="1076"/>
          <ac:picMkLst>
            <pc:docMk/>
            <pc:sldMk cId="238648998" sldId="349"/>
            <ac:picMk id="9" creationId="{706D5641-58F4-7A0A-137E-B82EFD098B25}"/>
          </ac:picMkLst>
        </pc:picChg>
        <pc:cxnChg chg="add mod">
          <ac:chgData name="David Wilson" userId="040556f5-552c-49b6-968d-40b91e9b13f4" providerId="ADAL" clId="{326653BE-9FCB-4FF9-B8AB-B1A819E99BFA}" dt="2023-05-10T21:52:12.333" v="1413" actId="1582"/>
          <ac:cxnSpMkLst>
            <pc:docMk/>
            <pc:sldMk cId="238648998" sldId="349"/>
            <ac:cxnSpMk id="11" creationId="{F6E67F85-8B68-F420-8E9B-0A25D33E900A}"/>
          </ac:cxnSpMkLst>
        </pc:cxnChg>
      </pc:sldChg>
      <pc:sldChg chg="addSp modSp add mod">
        <pc:chgData name="David Wilson" userId="040556f5-552c-49b6-968d-40b91e9b13f4" providerId="ADAL" clId="{326653BE-9FCB-4FF9-B8AB-B1A819E99BFA}" dt="2023-05-10T22:08:03.261" v="1577" actId="1076"/>
        <pc:sldMkLst>
          <pc:docMk/>
          <pc:sldMk cId="2255515443" sldId="349"/>
        </pc:sldMkLst>
        <pc:spChg chg="mod">
          <ac:chgData name="David Wilson" userId="040556f5-552c-49b6-968d-40b91e9b13f4" providerId="ADAL" clId="{326653BE-9FCB-4FF9-B8AB-B1A819E99BFA}" dt="2023-05-10T22:07:38.564" v="1572" actId="404"/>
          <ac:spMkLst>
            <pc:docMk/>
            <pc:sldMk cId="2255515443" sldId="349"/>
            <ac:spMk id="3" creationId="{965A18AE-BE39-4F24-AF80-70EE2B51F4D2}"/>
          </ac:spMkLst>
        </pc:spChg>
        <pc:picChg chg="add mod">
          <ac:chgData name="David Wilson" userId="040556f5-552c-49b6-968d-40b91e9b13f4" providerId="ADAL" clId="{326653BE-9FCB-4FF9-B8AB-B1A819E99BFA}" dt="2023-05-10T22:08:03.261" v="1577" actId="1076"/>
          <ac:picMkLst>
            <pc:docMk/>
            <pc:sldMk cId="2255515443" sldId="349"/>
            <ac:picMk id="6" creationId="{6DC2FDCF-827E-8C64-CDE4-4CE6D538ACAB}"/>
          </ac:picMkLst>
        </pc:picChg>
      </pc:sldChg>
      <pc:sldChg chg="del">
        <pc:chgData name="David Wilson" userId="040556f5-552c-49b6-968d-40b91e9b13f4" providerId="ADAL" clId="{326653BE-9FCB-4FF9-B8AB-B1A819E99BFA}" dt="2024-04-08T20:25:24.604" v="2825" actId="47"/>
        <pc:sldMkLst>
          <pc:docMk/>
          <pc:sldMk cId="2320576138" sldId="350"/>
        </pc:sldMkLst>
      </pc:sldChg>
      <pc:sldChg chg="modSp mod">
        <pc:chgData name="David Wilson" userId="040556f5-552c-49b6-968d-40b91e9b13f4" providerId="ADAL" clId="{326653BE-9FCB-4FF9-B8AB-B1A819E99BFA}" dt="2023-05-10T21:26:44.454" v="1146" actId="1076"/>
        <pc:sldMkLst>
          <pc:docMk/>
          <pc:sldMk cId="374486806" sldId="352"/>
        </pc:sldMkLst>
        <pc:picChg chg="mod">
          <ac:chgData name="David Wilson" userId="040556f5-552c-49b6-968d-40b91e9b13f4" providerId="ADAL" clId="{326653BE-9FCB-4FF9-B8AB-B1A819E99BFA}" dt="2023-05-10T21:26:43.128" v="1145" actId="14100"/>
          <ac:picMkLst>
            <pc:docMk/>
            <pc:sldMk cId="374486806" sldId="352"/>
            <ac:picMk id="3" creationId="{4CF293AB-AEF7-410B-917D-0B65DFA689B6}"/>
          </ac:picMkLst>
        </pc:picChg>
        <pc:picChg chg="mod">
          <ac:chgData name="David Wilson" userId="040556f5-552c-49b6-968d-40b91e9b13f4" providerId="ADAL" clId="{326653BE-9FCB-4FF9-B8AB-B1A819E99BFA}" dt="2023-05-10T21:26:44.454" v="1146" actId="1076"/>
          <ac:picMkLst>
            <pc:docMk/>
            <pc:sldMk cId="374486806" sldId="352"/>
            <ac:picMk id="5" creationId="{E7160ED0-E83A-4B35-8808-DDCF3981209E}"/>
          </ac:picMkLst>
        </pc:picChg>
      </pc:sldChg>
      <pc:sldChg chg="del">
        <pc:chgData name="David Wilson" userId="040556f5-552c-49b6-968d-40b91e9b13f4" providerId="ADAL" clId="{326653BE-9FCB-4FF9-B8AB-B1A819E99BFA}" dt="2023-05-10T21:49:21.314" v="1395" actId="2696"/>
        <pc:sldMkLst>
          <pc:docMk/>
          <pc:sldMk cId="2323531515" sldId="357"/>
        </pc:sldMkLst>
      </pc:sldChg>
      <pc:sldChg chg="add ord">
        <pc:chgData name="David Wilson" userId="040556f5-552c-49b6-968d-40b91e9b13f4" providerId="ADAL" clId="{326653BE-9FCB-4FF9-B8AB-B1A819E99BFA}" dt="2023-05-10T22:13:56.805" v="1662"/>
        <pc:sldMkLst>
          <pc:docMk/>
          <pc:sldMk cId="2372602896" sldId="357"/>
        </pc:sldMkLst>
      </pc:sldChg>
      <pc:sldChg chg="del">
        <pc:chgData name="David Wilson" userId="040556f5-552c-49b6-968d-40b91e9b13f4" providerId="ADAL" clId="{326653BE-9FCB-4FF9-B8AB-B1A819E99BFA}" dt="2023-05-10T21:49:21.314" v="1395" actId="2696"/>
        <pc:sldMkLst>
          <pc:docMk/>
          <pc:sldMk cId="1319864361" sldId="358"/>
        </pc:sldMkLst>
      </pc:sldChg>
      <pc:sldChg chg="add ord">
        <pc:chgData name="David Wilson" userId="040556f5-552c-49b6-968d-40b91e9b13f4" providerId="ADAL" clId="{326653BE-9FCB-4FF9-B8AB-B1A819E99BFA}" dt="2023-05-10T22:13:56.805" v="1662"/>
        <pc:sldMkLst>
          <pc:docMk/>
          <pc:sldMk cId="2948869000" sldId="358"/>
        </pc:sldMkLst>
      </pc:sldChg>
      <pc:sldChg chg="modSp mod">
        <pc:chgData name="David Wilson" userId="040556f5-552c-49b6-968d-40b91e9b13f4" providerId="ADAL" clId="{326653BE-9FCB-4FF9-B8AB-B1A819E99BFA}" dt="2023-05-10T22:03:39.076" v="1534" actId="1076"/>
        <pc:sldMkLst>
          <pc:docMk/>
          <pc:sldMk cId="3340868372" sldId="360"/>
        </pc:sldMkLst>
        <pc:picChg chg="mod">
          <ac:chgData name="David Wilson" userId="040556f5-552c-49b6-968d-40b91e9b13f4" providerId="ADAL" clId="{326653BE-9FCB-4FF9-B8AB-B1A819E99BFA}" dt="2023-05-10T22:03:39.076" v="1534" actId="1076"/>
          <ac:picMkLst>
            <pc:docMk/>
            <pc:sldMk cId="3340868372" sldId="360"/>
            <ac:picMk id="4" creationId="{27D839B6-CA4C-1FF9-FC44-11E54B52916B}"/>
          </ac:picMkLst>
        </pc:picChg>
      </pc:sldChg>
      <pc:sldChg chg="modSp mod">
        <pc:chgData name="David Wilson" userId="040556f5-552c-49b6-968d-40b91e9b13f4" providerId="ADAL" clId="{326653BE-9FCB-4FF9-B8AB-B1A819E99BFA}" dt="2024-09-24T08:13:12.351" v="2965" actId="1076"/>
        <pc:sldMkLst>
          <pc:docMk/>
          <pc:sldMk cId="3590287219" sldId="361"/>
        </pc:sldMkLst>
        <pc:picChg chg="mod">
          <ac:chgData name="David Wilson" userId="040556f5-552c-49b6-968d-40b91e9b13f4" providerId="ADAL" clId="{326653BE-9FCB-4FF9-B8AB-B1A819E99BFA}" dt="2024-09-24T08:13:12.351" v="2965" actId="1076"/>
          <ac:picMkLst>
            <pc:docMk/>
            <pc:sldMk cId="3590287219" sldId="361"/>
            <ac:picMk id="4" creationId="{5C30A628-B1A0-0AE2-A2B0-F10B674CA0CA}"/>
          </ac:picMkLst>
        </pc:picChg>
      </pc:sldChg>
      <pc:sldChg chg="addSp delSp modSp mod ord">
        <pc:chgData name="David Wilson" userId="040556f5-552c-49b6-968d-40b91e9b13f4" providerId="ADAL" clId="{326653BE-9FCB-4FF9-B8AB-B1A819E99BFA}" dt="2024-09-24T08:19:52.647" v="3067" actId="20577"/>
        <pc:sldMkLst>
          <pc:docMk/>
          <pc:sldMk cId="3574522972" sldId="371"/>
        </pc:sldMkLst>
        <pc:spChg chg="mod">
          <ac:chgData name="David Wilson" userId="040556f5-552c-49b6-968d-40b91e9b13f4" providerId="ADAL" clId="{326653BE-9FCB-4FF9-B8AB-B1A819E99BFA}" dt="2024-04-08T20:03:51.423" v="2396" actId="27636"/>
          <ac:spMkLst>
            <pc:docMk/>
            <pc:sldMk cId="3574522972" sldId="371"/>
            <ac:spMk id="2" creationId="{A3BFC5DA-EAFA-B6A1-5DD3-2085383307E2}"/>
          </ac:spMkLst>
        </pc:spChg>
        <pc:spChg chg="mod">
          <ac:chgData name="David Wilson" userId="040556f5-552c-49b6-968d-40b91e9b13f4" providerId="ADAL" clId="{326653BE-9FCB-4FF9-B8AB-B1A819E99BFA}" dt="2024-09-24T08:19:52.647" v="3067" actId="20577"/>
          <ac:spMkLst>
            <pc:docMk/>
            <pc:sldMk cId="3574522972" sldId="371"/>
            <ac:spMk id="3" creationId="{138688B6-DF03-5FF5-8C03-1DE29FDA49D4}"/>
          </ac:spMkLst>
        </pc:spChg>
        <pc:spChg chg="add del mod">
          <ac:chgData name="David Wilson" userId="040556f5-552c-49b6-968d-40b91e9b13f4" providerId="ADAL" clId="{326653BE-9FCB-4FF9-B8AB-B1A819E99BFA}" dt="2024-04-08T20:03:22.739" v="2375" actId="478"/>
          <ac:spMkLst>
            <pc:docMk/>
            <pc:sldMk cId="3574522972" sldId="371"/>
            <ac:spMk id="5" creationId="{87275A77-8B4F-2569-0E43-1FEF8F60866B}"/>
          </ac:spMkLst>
        </pc:spChg>
        <pc:picChg chg="add del mod">
          <ac:chgData name="David Wilson" userId="040556f5-552c-49b6-968d-40b91e9b13f4" providerId="ADAL" clId="{326653BE-9FCB-4FF9-B8AB-B1A819E99BFA}" dt="2024-04-08T20:03:20.022" v="2374" actId="478"/>
          <ac:picMkLst>
            <pc:docMk/>
            <pc:sldMk cId="3574522972" sldId="371"/>
            <ac:picMk id="4" creationId="{A92A2B13-CD6E-CFF4-F667-8A8A243F29B4}"/>
          </ac:picMkLst>
        </pc:picChg>
        <pc:picChg chg="add mod">
          <ac:chgData name="David Wilson" userId="040556f5-552c-49b6-968d-40b91e9b13f4" providerId="ADAL" clId="{326653BE-9FCB-4FF9-B8AB-B1A819E99BFA}" dt="2024-09-24T06:48:32.252" v="2878" actId="1076"/>
          <ac:picMkLst>
            <pc:docMk/>
            <pc:sldMk cId="3574522972" sldId="371"/>
            <ac:picMk id="4" creationId="{BAA029A5-3FFB-8221-9B2F-D453B6BA91DE}"/>
          </ac:picMkLst>
        </pc:picChg>
      </pc:sldChg>
      <pc:sldChg chg="del modNotesTx">
        <pc:chgData name="David Wilson" userId="040556f5-552c-49b6-968d-40b91e9b13f4" providerId="ADAL" clId="{326653BE-9FCB-4FF9-B8AB-B1A819E99BFA}" dt="2024-09-24T06:56:35.837" v="2910" actId="47"/>
        <pc:sldMkLst>
          <pc:docMk/>
          <pc:sldMk cId="3445182946" sldId="372"/>
        </pc:sldMkLst>
      </pc:sldChg>
      <pc:sldChg chg="ord">
        <pc:chgData name="David Wilson" userId="040556f5-552c-49b6-968d-40b91e9b13f4" providerId="ADAL" clId="{326653BE-9FCB-4FF9-B8AB-B1A819E99BFA}" dt="2023-05-10T21:36:25.527" v="1275"/>
        <pc:sldMkLst>
          <pc:docMk/>
          <pc:sldMk cId="1180969002" sldId="373"/>
        </pc:sldMkLst>
      </pc:sldChg>
      <pc:sldChg chg="del">
        <pc:chgData name="David Wilson" userId="040556f5-552c-49b6-968d-40b91e9b13f4" providerId="ADAL" clId="{326653BE-9FCB-4FF9-B8AB-B1A819E99BFA}" dt="2023-05-10T20:38:35.248" v="1023" actId="47"/>
        <pc:sldMkLst>
          <pc:docMk/>
          <pc:sldMk cId="2843129704" sldId="374"/>
        </pc:sldMkLst>
      </pc:sldChg>
      <pc:sldChg chg="modSp del ord">
        <pc:chgData name="David Wilson" userId="040556f5-552c-49b6-968d-40b91e9b13f4" providerId="ADAL" clId="{326653BE-9FCB-4FF9-B8AB-B1A819E99BFA}" dt="2024-04-08T20:21:18.854" v="2819" actId="47"/>
        <pc:sldMkLst>
          <pc:docMk/>
          <pc:sldMk cId="3427990410" sldId="375"/>
        </pc:sldMkLst>
        <pc:picChg chg="mod">
          <ac:chgData name="David Wilson" userId="040556f5-552c-49b6-968d-40b91e9b13f4" providerId="ADAL" clId="{326653BE-9FCB-4FF9-B8AB-B1A819E99BFA}" dt="2023-05-10T21:55:53.426" v="1451" actId="1076"/>
          <ac:picMkLst>
            <pc:docMk/>
            <pc:sldMk cId="3427990410" sldId="375"/>
            <ac:picMk id="1026" creationId="{C58AB56D-DF9C-8D84-6BF6-6FD9ACA61564}"/>
          </ac:picMkLst>
        </pc:picChg>
      </pc:sldChg>
      <pc:sldChg chg="add del">
        <pc:chgData name="David Wilson" userId="040556f5-552c-49b6-968d-40b91e9b13f4" providerId="ADAL" clId="{326653BE-9FCB-4FF9-B8AB-B1A819E99BFA}" dt="2024-09-24T07:00:43.798" v="2918" actId="47"/>
        <pc:sldMkLst>
          <pc:docMk/>
          <pc:sldMk cId="40945504" sldId="376"/>
        </pc:sldMkLst>
      </pc:sldChg>
      <pc:sldChg chg="del ord">
        <pc:chgData name="David Wilson" userId="040556f5-552c-49b6-968d-40b91e9b13f4" providerId="ADAL" clId="{326653BE-9FCB-4FF9-B8AB-B1A819E99BFA}" dt="2024-09-24T06:59:48.490" v="2916" actId="2696"/>
        <pc:sldMkLst>
          <pc:docMk/>
          <pc:sldMk cId="2141557174" sldId="376"/>
        </pc:sldMkLst>
      </pc:sldChg>
      <pc:sldChg chg="ord">
        <pc:chgData name="David Wilson" userId="040556f5-552c-49b6-968d-40b91e9b13f4" providerId="ADAL" clId="{326653BE-9FCB-4FF9-B8AB-B1A819E99BFA}" dt="2023-05-10T20:38:26.362" v="1020"/>
        <pc:sldMkLst>
          <pc:docMk/>
          <pc:sldMk cId="3522947995" sldId="377"/>
        </pc:sldMkLst>
      </pc:sldChg>
      <pc:sldChg chg="ord">
        <pc:chgData name="David Wilson" userId="040556f5-552c-49b6-968d-40b91e9b13f4" providerId="ADAL" clId="{326653BE-9FCB-4FF9-B8AB-B1A819E99BFA}" dt="2023-05-10T20:38:30.525" v="1022"/>
        <pc:sldMkLst>
          <pc:docMk/>
          <pc:sldMk cId="72110024" sldId="378"/>
        </pc:sldMkLst>
      </pc:sldChg>
      <pc:sldChg chg="addSp modSp del mod ord modAnim">
        <pc:chgData name="David Wilson" userId="040556f5-552c-49b6-968d-40b91e9b13f4" providerId="ADAL" clId="{326653BE-9FCB-4FF9-B8AB-B1A819E99BFA}" dt="2024-04-08T20:16:50.199" v="2714" actId="47"/>
        <pc:sldMkLst>
          <pc:docMk/>
          <pc:sldMk cId="304803035" sldId="379"/>
        </pc:sldMkLst>
        <pc:spChg chg="add mod">
          <ac:chgData name="David Wilson" userId="040556f5-552c-49b6-968d-40b91e9b13f4" providerId="ADAL" clId="{326653BE-9FCB-4FF9-B8AB-B1A819E99BFA}" dt="2023-09-28T02:23:26.734" v="1903" actId="208"/>
          <ac:spMkLst>
            <pc:docMk/>
            <pc:sldMk cId="304803035" sldId="379"/>
            <ac:spMk id="3" creationId="{543710BA-E66C-BFF1-DCC2-34B1958727CB}"/>
          </ac:spMkLst>
        </pc:spChg>
      </pc:sldChg>
      <pc:sldChg chg="addSp delSp modSp mod ord">
        <pc:chgData name="David Wilson" userId="040556f5-552c-49b6-968d-40b91e9b13f4" providerId="ADAL" clId="{326653BE-9FCB-4FF9-B8AB-B1A819E99BFA}" dt="2024-04-08T20:07:58.454" v="2499" actId="1076"/>
        <pc:sldMkLst>
          <pc:docMk/>
          <pc:sldMk cId="431624600" sldId="380"/>
        </pc:sldMkLst>
        <pc:spChg chg="add del mod">
          <ac:chgData name="David Wilson" userId="040556f5-552c-49b6-968d-40b91e9b13f4" providerId="ADAL" clId="{326653BE-9FCB-4FF9-B8AB-B1A819E99BFA}" dt="2024-04-08T20:07:52.561" v="2496" actId="478"/>
          <ac:spMkLst>
            <pc:docMk/>
            <pc:sldMk cId="431624600" sldId="380"/>
            <ac:spMk id="2" creationId="{40133F36-495B-FF22-0965-464E328B780B}"/>
          </ac:spMkLst>
        </pc:spChg>
        <pc:picChg chg="mod">
          <ac:chgData name="David Wilson" userId="040556f5-552c-49b6-968d-40b91e9b13f4" providerId="ADAL" clId="{326653BE-9FCB-4FF9-B8AB-B1A819E99BFA}" dt="2024-04-08T20:07:58.454" v="2499" actId="1076"/>
          <ac:picMkLst>
            <pc:docMk/>
            <pc:sldMk cId="431624600" sldId="380"/>
            <ac:picMk id="3" creationId="{C0323ADA-225A-5E5F-A4BE-398D73462DA5}"/>
          </ac:picMkLst>
        </pc:picChg>
      </pc:sldChg>
      <pc:sldChg chg="modSp mod">
        <pc:chgData name="David Wilson" userId="040556f5-552c-49b6-968d-40b91e9b13f4" providerId="ADAL" clId="{326653BE-9FCB-4FF9-B8AB-B1A819E99BFA}" dt="2024-04-08T20:27:46.937" v="2829" actId="1076"/>
        <pc:sldMkLst>
          <pc:docMk/>
          <pc:sldMk cId="1280866322" sldId="381"/>
        </pc:sldMkLst>
        <pc:spChg chg="mod">
          <ac:chgData name="David Wilson" userId="040556f5-552c-49b6-968d-40b91e9b13f4" providerId="ADAL" clId="{326653BE-9FCB-4FF9-B8AB-B1A819E99BFA}" dt="2023-09-28T02:34:05.876" v="2076" actId="1076"/>
          <ac:spMkLst>
            <pc:docMk/>
            <pc:sldMk cId="1280866322" sldId="381"/>
            <ac:spMk id="8" creationId="{BBA447C5-F68D-6495-B787-BBE42D8493BF}"/>
          </ac:spMkLst>
        </pc:spChg>
        <pc:picChg chg="mod">
          <ac:chgData name="David Wilson" userId="040556f5-552c-49b6-968d-40b91e9b13f4" providerId="ADAL" clId="{326653BE-9FCB-4FF9-B8AB-B1A819E99BFA}" dt="2024-04-08T20:27:46.937" v="2829" actId="1076"/>
          <ac:picMkLst>
            <pc:docMk/>
            <pc:sldMk cId="1280866322" sldId="381"/>
            <ac:picMk id="4" creationId="{265C1956-E48C-EDF9-3B98-B2D6E078BD3E}"/>
          </ac:picMkLst>
        </pc:picChg>
      </pc:sldChg>
      <pc:sldChg chg="ord">
        <pc:chgData name="David Wilson" userId="040556f5-552c-49b6-968d-40b91e9b13f4" providerId="ADAL" clId="{326653BE-9FCB-4FF9-B8AB-B1A819E99BFA}" dt="2024-04-08T20:19:11.170" v="2817"/>
        <pc:sldMkLst>
          <pc:docMk/>
          <pc:sldMk cId="692121" sldId="382"/>
        </pc:sldMkLst>
      </pc:sldChg>
      <pc:sldChg chg="modSp del ord">
        <pc:chgData name="David Wilson" userId="040556f5-552c-49b6-968d-40b91e9b13f4" providerId="ADAL" clId="{326653BE-9FCB-4FF9-B8AB-B1A819E99BFA}" dt="2024-04-08T20:23:49.464" v="2822" actId="47"/>
        <pc:sldMkLst>
          <pc:docMk/>
          <pc:sldMk cId="851414564" sldId="383"/>
        </pc:sldMkLst>
        <pc:picChg chg="mod">
          <ac:chgData name="David Wilson" userId="040556f5-552c-49b6-968d-40b91e9b13f4" providerId="ADAL" clId="{326653BE-9FCB-4FF9-B8AB-B1A819E99BFA}" dt="2023-05-10T20:46:45.927" v="1063" actId="14100"/>
          <ac:picMkLst>
            <pc:docMk/>
            <pc:sldMk cId="851414564" sldId="383"/>
            <ac:picMk id="5122" creationId="{BF30572D-EAC4-B2CF-B313-FD263D8DA943}"/>
          </ac:picMkLst>
        </pc:picChg>
      </pc:sldChg>
      <pc:sldChg chg="delSp del mod">
        <pc:chgData name="David Wilson" userId="040556f5-552c-49b6-968d-40b91e9b13f4" providerId="ADAL" clId="{326653BE-9FCB-4FF9-B8AB-B1A819E99BFA}" dt="2024-04-08T20:10:25.443" v="2603" actId="47"/>
        <pc:sldMkLst>
          <pc:docMk/>
          <pc:sldMk cId="389470841" sldId="384"/>
        </pc:sldMkLst>
        <pc:picChg chg="del">
          <ac:chgData name="David Wilson" userId="040556f5-552c-49b6-968d-40b91e9b13f4" providerId="ADAL" clId="{326653BE-9FCB-4FF9-B8AB-B1A819E99BFA}" dt="2024-04-08T20:09:27.164" v="2555" actId="21"/>
          <ac:picMkLst>
            <pc:docMk/>
            <pc:sldMk cId="389470841" sldId="384"/>
            <ac:picMk id="4" creationId="{ECD088BB-AC96-E54C-1662-188A3A40421C}"/>
          </ac:picMkLst>
        </pc:picChg>
      </pc:sldChg>
      <pc:sldChg chg="modSp mod ord">
        <pc:chgData name="David Wilson" userId="040556f5-552c-49b6-968d-40b91e9b13f4" providerId="ADAL" clId="{326653BE-9FCB-4FF9-B8AB-B1A819E99BFA}" dt="2024-04-08T20:08:13.702" v="2517" actId="20577"/>
        <pc:sldMkLst>
          <pc:docMk/>
          <pc:sldMk cId="1014431021" sldId="385"/>
        </pc:sldMkLst>
        <pc:spChg chg="mod">
          <ac:chgData name="David Wilson" userId="040556f5-552c-49b6-968d-40b91e9b13f4" providerId="ADAL" clId="{326653BE-9FCB-4FF9-B8AB-B1A819E99BFA}" dt="2024-04-08T20:08:13.702" v="2517" actId="20577"/>
          <ac:spMkLst>
            <pc:docMk/>
            <pc:sldMk cId="1014431021" sldId="385"/>
            <ac:spMk id="2" creationId="{B108EABE-C1A3-AB7E-7BA7-6559BB693532}"/>
          </ac:spMkLst>
        </pc:spChg>
      </pc:sldChg>
      <pc:sldChg chg="del ord">
        <pc:chgData name="David Wilson" userId="040556f5-552c-49b6-968d-40b91e9b13f4" providerId="ADAL" clId="{326653BE-9FCB-4FF9-B8AB-B1A819E99BFA}" dt="2024-09-24T06:58:31.929" v="2915" actId="47"/>
        <pc:sldMkLst>
          <pc:docMk/>
          <pc:sldMk cId="2244454484" sldId="386"/>
        </pc:sldMkLst>
      </pc:sldChg>
      <pc:sldChg chg="addSp modSp mod modAnim modNotesTx">
        <pc:chgData name="David Wilson" userId="040556f5-552c-49b6-968d-40b91e9b13f4" providerId="ADAL" clId="{326653BE-9FCB-4FF9-B8AB-B1A819E99BFA}" dt="2024-04-08T19:59:31.779" v="2313" actId="207"/>
        <pc:sldMkLst>
          <pc:docMk/>
          <pc:sldMk cId="1826478802" sldId="387"/>
        </pc:sldMkLst>
        <pc:spChg chg="add mod">
          <ac:chgData name="David Wilson" userId="040556f5-552c-49b6-968d-40b91e9b13f4" providerId="ADAL" clId="{326653BE-9FCB-4FF9-B8AB-B1A819E99BFA}" dt="2024-04-08T19:59:31.779" v="2313" actId="207"/>
          <ac:spMkLst>
            <pc:docMk/>
            <pc:sldMk cId="1826478802" sldId="387"/>
            <ac:spMk id="2" creationId="{65E1BE60-D2CB-B141-777A-72FC1B3EB826}"/>
          </ac:spMkLst>
        </pc:spChg>
        <pc:picChg chg="mod">
          <ac:chgData name="David Wilson" userId="040556f5-552c-49b6-968d-40b91e9b13f4" providerId="ADAL" clId="{326653BE-9FCB-4FF9-B8AB-B1A819E99BFA}" dt="2024-04-08T19:58:17.847" v="2215" actId="1076"/>
          <ac:picMkLst>
            <pc:docMk/>
            <pc:sldMk cId="1826478802" sldId="387"/>
            <ac:picMk id="3" creationId="{BEE1ADB0-B4D7-0E7F-422A-BD6C1917D043}"/>
          </ac:picMkLst>
        </pc:picChg>
      </pc:sldChg>
      <pc:sldChg chg="add">
        <pc:chgData name="David Wilson" userId="040556f5-552c-49b6-968d-40b91e9b13f4" providerId="ADAL" clId="{326653BE-9FCB-4FF9-B8AB-B1A819E99BFA}" dt="2024-09-24T08:04:34.015" v="2930"/>
        <pc:sldMkLst>
          <pc:docMk/>
          <pc:sldMk cId="630414638" sldId="388"/>
        </pc:sldMkLst>
      </pc:sldChg>
      <pc:sldChg chg="del">
        <pc:chgData name="David Wilson" userId="040556f5-552c-49b6-968d-40b91e9b13f4" providerId="ADAL" clId="{326653BE-9FCB-4FF9-B8AB-B1A819E99BFA}" dt="2024-09-24T08:04:20.011" v="2929" actId="2696"/>
        <pc:sldMkLst>
          <pc:docMk/>
          <pc:sldMk cId="4165937331" sldId="388"/>
        </pc:sldMkLst>
      </pc:sldChg>
      <pc:sldChg chg="del ord">
        <pc:chgData name="David Wilson" userId="040556f5-552c-49b6-968d-40b91e9b13f4" providerId="ADAL" clId="{326653BE-9FCB-4FF9-B8AB-B1A819E99BFA}" dt="2024-09-24T08:01:34.857" v="2919" actId="2696"/>
        <pc:sldMkLst>
          <pc:docMk/>
          <pc:sldMk cId="382620493" sldId="390"/>
        </pc:sldMkLst>
      </pc:sldChg>
      <pc:sldChg chg="add">
        <pc:chgData name="David Wilson" userId="040556f5-552c-49b6-968d-40b91e9b13f4" providerId="ADAL" clId="{326653BE-9FCB-4FF9-B8AB-B1A819E99BFA}" dt="2024-09-24T08:01:54.698" v="2920"/>
        <pc:sldMkLst>
          <pc:docMk/>
          <pc:sldMk cId="3329411164" sldId="390"/>
        </pc:sldMkLst>
      </pc:sldChg>
      <pc:sldChg chg="add ord">
        <pc:chgData name="David Wilson" userId="040556f5-552c-49b6-968d-40b91e9b13f4" providerId="ADAL" clId="{326653BE-9FCB-4FF9-B8AB-B1A819E99BFA}" dt="2023-05-10T22:13:56.805" v="1662"/>
        <pc:sldMkLst>
          <pc:docMk/>
          <pc:sldMk cId="1807223317" sldId="391"/>
        </pc:sldMkLst>
      </pc:sldChg>
      <pc:sldChg chg="del">
        <pc:chgData name="David Wilson" userId="040556f5-552c-49b6-968d-40b91e9b13f4" providerId="ADAL" clId="{326653BE-9FCB-4FF9-B8AB-B1A819E99BFA}" dt="2023-05-10T21:49:21.314" v="1395" actId="2696"/>
        <pc:sldMkLst>
          <pc:docMk/>
          <pc:sldMk cId="2273023844" sldId="391"/>
        </pc:sldMkLst>
      </pc:sldChg>
      <pc:sldChg chg="ord">
        <pc:chgData name="David Wilson" userId="040556f5-552c-49b6-968d-40b91e9b13f4" providerId="ADAL" clId="{326653BE-9FCB-4FF9-B8AB-B1A819E99BFA}" dt="2023-05-10T21:36:51.143" v="1281"/>
        <pc:sldMkLst>
          <pc:docMk/>
          <pc:sldMk cId="1280962490" sldId="392"/>
        </pc:sldMkLst>
      </pc:sldChg>
      <pc:sldChg chg="del">
        <pc:chgData name="David Wilson" userId="040556f5-552c-49b6-968d-40b91e9b13f4" providerId="ADAL" clId="{326653BE-9FCB-4FF9-B8AB-B1A819E99BFA}" dt="2023-04-30T09:28:14.937" v="91" actId="47"/>
        <pc:sldMkLst>
          <pc:docMk/>
          <pc:sldMk cId="4124745793" sldId="393"/>
        </pc:sldMkLst>
      </pc:sldChg>
      <pc:sldChg chg="addSp modSp new del mod ord">
        <pc:chgData name="David Wilson" userId="040556f5-552c-49b6-968d-40b91e9b13f4" providerId="ADAL" clId="{326653BE-9FCB-4FF9-B8AB-B1A819E99BFA}" dt="2023-05-10T21:32:42.752" v="1264" actId="47"/>
        <pc:sldMkLst>
          <pc:docMk/>
          <pc:sldMk cId="1364778915" sldId="395"/>
        </pc:sldMkLst>
        <pc:spChg chg="mod">
          <ac:chgData name="David Wilson" userId="040556f5-552c-49b6-968d-40b91e9b13f4" providerId="ADAL" clId="{326653BE-9FCB-4FF9-B8AB-B1A819E99BFA}" dt="2023-04-30T09:34:10.544" v="114" actId="20577"/>
          <ac:spMkLst>
            <pc:docMk/>
            <pc:sldMk cId="1364778915" sldId="395"/>
            <ac:spMk id="2" creationId="{8985FA31-90D3-703D-473B-1756610CD140}"/>
          </ac:spMkLst>
        </pc:spChg>
        <pc:picChg chg="add mod">
          <ac:chgData name="David Wilson" userId="040556f5-552c-49b6-968d-40b91e9b13f4" providerId="ADAL" clId="{326653BE-9FCB-4FF9-B8AB-B1A819E99BFA}" dt="2023-05-10T20:22:56.538" v="664" actId="14100"/>
          <ac:picMkLst>
            <pc:docMk/>
            <pc:sldMk cId="1364778915" sldId="395"/>
            <ac:picMk id="4" creationId="{045033E1-75E7-F5E7-1916-7DE4FDDAC7FA}"/>
          </ac:picMkLst>
        </pc:picChg>
      </pc:sldChg>
      <pc:sldChg chg="addSp modSp new mod ord">
        <pc:chgData name="David Wilson" userId="040556f5-552c-49b6-968d-40b91e9b13f4" providerId="ADAL" clId="{326653BE-9FCB-4FF9-B8AB-B1A819E99BFA}" dt="2024-09-24T08:02:08.118" v="2922"/>
        <pc:sldMkLst>
          <pc:docMk/>
          <pc:sldMk cId="3527038952" sldId="396"/>
        </pc:sldMkLst>
        <pc:spChg chg="mod">
          <ac:chgData name="David Wilson" userId="040556f5-552c-49b6-968d-40b91e9b13f4" providerId="ADAL" clId="{326653BE-9FCB-4FF9-B8AB-B1A819E99BFA}" dt="2023-04-30T09:38:04.977" v="183" actId="20577"/>
          <ac:spMkLst>
            <pc:docMk/>
            <pc:sldMk cId="3527038952" sldId="396"/>
            <ac:spMk id="2" creationId="{9B11F65D-00C7-7D83-C01C-D441BFBDF50F}"/>
          </ac:spMkLst>
        </pc:spChg>
        <pc:spChg chg="add mod">
          <ac:chgData name="David Wilson" userId="040556f5-552c-49b6-968d-40b91e9b13f4" providerId="ADAL" clId="{326653BE-9FCB-4FF9-B8AB-B1A819E99BFA}" dt="2024-04-08T19:53:27.364" v="2106" actId="20577"/>
          <ac:spMkLst>
            <pc:docMk/>
            <pc:sldMk cId="3527038952" sldId="396"/>
            <ac:spMk id="5" creationId="{18A5CA58-E2DF-8E9C-6254-7B3F5ACDA22B}"/>
          </ac:spMkLst>
        </pc:spChg>
        <pc:picChg chg="add mod">
          <ac:chgData name="David Wilson" userId="040556f5-552c-49b6-968d-40b91e9b13f4" providerId="ADAL" clId="{326653BE-9FCB-4FF9-B8AB-B1A819E99BFA}" dt="2023-04-30T09:37:21.423" v="125" actId="1076"/>
          <ac:picMkLst>
            <pc:docMk/>
            <pc:sldMk cId="3527038952" sldId="396"/>
            <ac:picMk id="4" creationId="{94E19DC6-BF0A-DCDB-89E3-9A82683A0820}"/>
          </ac:picMkLst>
        </pc:picChg>
      </pc:sldChg>
      <pc:sldChg chg="addSp modSp new del mod">
        <pc:chgData name="David Wilson" userId="040556f5-552c-49b6-968d-40b91e9b13f4" providerId="ADAL" clId="{326653BE-9FCB-4FF9-B8AB-B1A819E99BFA}" dt="2024-09-24T06:53:15.809" v="2893" actId="2696"/>
        <pc:sldMkLst>
          <pc:docMk/>
          <pc:sldMk cId="1161879165" sldId="397"/>
        </pc:sldMkLst>
        <pc:spChg chg="mod">
          <ac:chgData name="David Wilson" userId="040556f5-552c-49b6-968d-40b91e9b13f4" providerId="ADAL" clId="{326653BE-9FCB-4FF9-B8AB-B1A819E99BFA}" dt="2023-04-30T09:46:01.701" v="545" actId="404"/>
          <ac:spMkLst>
            <pc:docMk/>
            <pc:sldMk cId="1161879165" sldId="397"/>
            <ac:spMk id="2" creationId="{21D944D7-E287-BD9F-7764-776EAA08C8FB}"/>
          </ac:spMkLst>
        </pc:spChg>
        <pc:spChg chg="add mod">
          <ac:chgData name="David Wilson" userId="040556f5-552c-49b6-968d-40b91e9b13f4" providerId="ADAL" clId="{326653BE-9FCB-4FF9-B8AB-B1A819E99BFA}" dt="2023-04-30T09:48:38.699" v="587" actId="20577"/>
          <ac:spMkLst>
            <pc:docMk/>
            <pc:sldMk cId="1161879165" sldId="397"/>
            <ac:spMk id="5" creationId="{8B0FCBAB-5B91-E0BD-7AC3-AB9843A1B225}"/>
          </ac:spMkLst>
        </pc:spChg>
        <pc:picChg chg="add mod">
          <ac:chgData name="David Wilson" userId="040556f5-552c-49b6-968d-40b91e9b13f4" providerId="ADAL" clId="{326653BE-9FCB-4FF9-B8AB-B1A819E99BFA}" dt="2023-04-30T09:47:27.256" v="559" actId="1076"/>
          <ac:picMkLst>
            <pc:docMk/>
            <pc:sldMk cId="1161879165" sldId="397"/>
            <ac:picMk id="4" creationId="{35BB2DE7-F951-0292-35DC-4661907297E8}"/>
          </ac:picMkLst>
        </pc:picChg>
      </pc:sldChg>
      <pc:sldChg chg="add ord">
        <pc:chgData name="David Wilson" userId="040556f5-552c-49b6-968d-40b91e9b13f4" providerId="ADAL" clId="{326653BE-9FCB-4FF9-B8AB-B1A819E99BFA}" dt="2024-09-24T06:53:46.595" v="2896"/>
        <pc:sldMkLst>
          <pc:docMk/>
          <pc:sldMk cId="4166295890" sldId="397"/>
        </pc:sldMkLst>
      </pc:sldChg>
      <pc:sldChg chg="addSp modSp new mod ord modAnim">
        <pc:chgData name="David Wilson" userId="040556f5-552c-49b6-968d-40b91e9b13f4" providerId="ADAL" clId="{326653BE-9FCB-4FF9-B8AB-B1A819E99BFA}" dt="2024-09-24T06:48:58.664" v="2880" actId="1076"/>
        <pc:sldMkLst>
          <pc:docMk/>
          <pc:sldMk cId="113646324" sldId="398"/>
        </pc:sldMkLst>
        <pc:spChg chg="mod">
          <ac:chgData name="David Wilson" userId="040556f5-552c-49b6-968d-40b91e9b13f4" providerId="ADAL" clId="{326653BE-9FCB-4FF9-B8AB-B1A819E99BFA}" dt="2023-05-10T21:31:52.371" v="1262" actId="20577"/>
          <ac:spMkLst>
            <pc:docMk/>
            <pc:sldMk cId="113646324" sldId="398"/>
            <ac:spMk id="2" creationId="{EC3664B5-AE14-9769-A7C8-E89F830259D0}"/>
          </ac:spMkLst>
        </pc:spChg>
        <pc:spChg chg="add mod">
          <ac:chgData name="David Wilson" userId="040556f5-552c-49b6-968d-40b91e9b13f4" providerId="ADAL" clId="{326653BE-9FCB-4FF9-B8AB-B1A819E99BFA}" dt="2023-05-10T20:37:12.764" v="1007" actId="20577"/>
          <ac:spMkLst>
            <pc:docMk/>
            <pc:sldMk cId="113646324" sldId="398"/>
            <ac:spMk id="5" creationId="{A258418C-ED32-61D5-B44C-213DA7097F80}"/>
          </ac:spMkLst>
        </pc:spChg>
        <pc:picChg chg="add mod">
          <ac:chgData name="David Wilson" userId="040556f5-552c-49b6-968d-40b91e9b13f4" providerId="ADAL" clId="{326653BE-9FCB-4FF9-B8AB-B1A819E99BFA}" dt="2024-09-24T06:48:58.664" v="2880" actId="1076"/>
          <ac:picMkLst>
            <pc:docMk/>
            <pc:sldMk cId="113646324" sldId="398"/>
            <ac:picMk id="4" creationId="{D0BEA5A3-C108-6DB7-5103-7F093B47B467}"/>
          </ac:picMkLst>
        </pc:picChg>
      </pc:sldChg>
      <pc:sldChg chg="addSp modSp new del mod">
        <pc:chgData name="David Wilson" userId="040556f5-552c-49b6-968d-40b91e9b13f4" providerId="ADAL" clId="{326653BE-9FCB-4FF9-B8AB-B1A819E99BFA}" dt="2024-04-08T20:20:10.608" v="2818" actId="47"/>
        <pc:sldMkLst>
          <pc:docMk/>
          <pc:sldMk cId="2909264399" sldId="399"/>
        </pc:sldMkLst>
        <pc:spChg chg="mod">
          <ac:chgData name="David Wilson" userId="040556f5-552c-49b6-968d-40b91e9b13f4" providerId="ADAL" clId="{326653BE-9FCB-4FF9-B8AB-B1A819E99BFA}" dt="2023-05-10T20:38:48.133" v="1041" actId="20577"/>
          <ac:spMkLst>
            <pc:docMk/>
            <pc:sldMk cId="2909264399" sldId="399"/>
            <ac:spMk id="2" creationId="{2CF4B7B3-BC63-35FA-9A50-6A377E1762CA}"/>
          </ac:spMkLst>
        </pc:spChg>
        <pc:picChg chg="add mod">
          <ac:chgData name="David Wilson" userId="040556f5-552c-49b6-968d-40b91e9b13f4" providerId="ADAL" clId="{326653BE-9FCB-4FF9-B8AB-B1A819E99BFA}" dt="2023-05-10T20:38:08.830" v="1018" actId="1076"/>
          <ac:picMkLst>
            <pc:docMk/>
            <pc:sldMk cId="2909264399" sldId="399"/>
            <ac:picMk id="3" creationId="{2829B271-87A3-C352-D22B-DE4891CA04C9}"/>
          </ac:picMkLst>
        </pc:picChg>
        <pc:picChg chg="add mod">
          <ac:chgData name="David Wilson" userId="040556f5-552c-49b6-968d-40b91e9b13f4" providerId="ADAL" clId="{326653BE-9FCB-4FF9-B8AB-B1A819E99BFA}" dt="2023-05-10T20:38:08.830" v="1018" actId="1076"/>
          <ac:picMkLst>
            <pc:docMk/>
            <pc:sldMk cId="2909264399" sldId="399"/>
            <ac:picMk id="4" creationId="{F220AD80-1564-AAF6-7666-372588D4385F}"/>
          </ac:picMkLst>
        </pc:picChg>
      </pc:sldChg>
      <pc:sldChg chg="addSp modSp new mod">
        <pc:chgData name="David Wilson" userId="040556f5-552c-49b6-968d-40b91e9b13f4" providerId="ADAL" clId="{326653BE-9FCB-4FF9-B8AB-B1A819E99BFA}" dt="2023-05-10T20:40:55.813" v="1051" actId="14100"/>
        <pc:sldMkLst>
          <pc:docMk/>
          <pc:sldMk cId="3078871491" sldId="400"/>
        </pc:sldMkLst>
        <pc:picChg chg="add mod">
          <ac:chgData name="David Wilson" userId="040556f5-552c-49b6-968d-40b91e9b13f4" providerId="ADAL" clId="{326653BE-9FCB-4FF9-B8AB-B1A819E99BFA}" dt="2023-05-10T20:40:55.813" v="1051" actId="14100"/>
          <ac:picMkLst>
            <pc:docMk/>
            <pc:sldMk cId="3078871491" sldId="400"/>
            <ac:picMk id="3" creationId="{A52845F9-1721-51A6-96D9-F99E5D40A3D4}"/>
          </ac:picMkLst>
        </pc:picChg>
        <pc:picChg chg="add mod">
          <ac:chgData name="David Wilson" userId="040556f5-552c-49b6-968d-40b91e9b13f4" providerId="ADAL" clId="{326653BE-9FCB-4FF9-B8AB-B1A819E99BFA}" dt="2023-05-10T20:40:52.990" v="1050" actId="1076"/>
          <ac:picMkLst>
            <pc:docMk/>
            <pc:sldMk cId="3078871491" sldId="400"/>
            <ac:picMk id="5" creationId="{84A8B021-04EA-46D6-E2A9-841539FDA22F}"/>
          </ac:picMkLst>
        </pc:picChg>
      </pc:sldChg>
      <pc:sldChg chg="addSp delSp modSp add del mod ord modAnim">
        <pc:chgData name="David Wilson" userId="040556f5-552c-49b6-968d-40b91e9b13f4" providerId="ADAL" clId="{326653BE-9FCB-4FF9-B8AB-B1A819E99BFA}" dt="2024-09-24T06:52:44.458" v="2891" actId="2696"/>
        <pc:sldMkLst>
          <pc:docMk/>
          <pc:sldMk cId="1455407827" sldId="401"/>
        </pc:sldMkLst>
        <pc:spChg chg="mod">
          <ac:chgData name="David Wilson" userId="040556f5-552c-49b6-968d-40b91e9b13f4" providerId="ADAL" clId="{326653BE-9FCB-4FF9-B8AB-B1A819E99BFA}" dt="2024-04-08T19:52:43.864" v="2104" actId="20577"/>
          <ac:spMkLst>
            <pc:docMk/>
            <pc:sldMk cId="1455407827" sldId="401"/>
            <ac:spMk id="2" creationId="{8985FA31-90D3-703D-473B-1756610CD140}"/>
          </ac:spMkLst>
        </pc:spChg>
        <pc:spChg chg="add mod">
          <ac:chgData name="David Wilson" userId="040556f5-552c-49b6-968d-40b91e9b13f4" providerId="ADAL" clId="{326653BE-9FCB-4FF9-B8AB-B1A819E99BFA}" dt="2023-05-10T21:28:45.799" v="1210" actId="403"/>
          <ac:spMkLst>
            <pc:docMk/>
            <pc:sldMk cId="1455407827" sldId="401"/>
            <ac:spMk id="5" creationId="{6ECA9983-465A-544F-9666-C52A1E6C4B8A}"/>
          </ac:spMkLst>
        </pc:spChg>
        <pc:picChg chg="add mod">
          <ac:chgData name="David Wilson" userId="040556f5-552c-49b6-968d-40b91e9b13f4" providerId="ADAL" clId="{326653BE-9FCB-4FF9-B8AB-B1A819E99BFA}" dt="2023-05-10T21:28:21.644" v="1174" actId="1076"/>
          <ac:picMkLst>
            <pc:docMk/>
            <pc:sldMk cId="1455407827" sldId="401"/>
            <ac:picMk id="3" creationId="{83888F13-C34B-2C27-4694-D514B0A7688A}"/>
          </ac:picMkLst>
        </pc:picChg>
        <pc:picChg chg="del">
          <ac:chgData name="David Wilson" userId="040556f5-552c-49b6-968d-40b91e9b13f4" providerId="ADAL" clId="{326653BE-9FCB-4FF9-B8AB-B1A819E99BFA}" dt="2023-05-10T21:28:08.131" v="1170" actId="478"/>
          <ac:picMkLst>
            <pc:docMk/>
            <pc:sldMk cId="1455407827" sldId="401"/>
            <ac:picMk id="4" creationId="{045033E1-75E7-F5E7-1916-7DE4FDDAC7FA}"/>
          </ac:picMkLst>
        </pc:picChg>
      </pc:sldChg>
      <pc:sldChg chg="add">
        <pc:chgData name="David Wilson" userId="040556f5-552c-49b6-968d-40b91e9b13f4" providerId="ADAL" clId="{326653BE-9FCB-4FF9-B8AB-B1A819E99BFA}" dt="2024-09-24T06:52:51.142" v="2892"/>
        <pc:sldMkLst>
          <pc:docMk/>
          <pc:sldMk cId="3822812489" sldId="401"/>
        </pc:sldMkLst>
      </pc:sldChg>
      <pc:sldChg chg="addSp delSp modSp new mod">
        <pc:chgData name="David Wilson" userId="040556f5-552c-49b6-968d-40b91e9b13f4" providerId="ADAL" clId="{326653BE-9FCB-4FF9-B8AB-B1A819E99BFA}" dt="2023-05-10T21:45:02.610" v="1390" actId="1076"/>
        <pc:sldMkLst>
          <pc:docMk/>
          <pc:sldMk cId="1993755288" sldId="402"/>
        </pc:sldMkLst>
        <pc:spChg chg="mod">
          <ac:chgData name="David Wilson" userId="040556f5-552c-49b6-968d-40b91e9b13f4" providerId="ADAL" clId="{326653BE-9FCB-4FF9-B8AB-B1A819E99BFA}" dt="2023-05-10T21:42:48.689" v="1351" actId="20577"/>
          <ac:spMkLst>
            <pc:docMk/>
            <pc:sldMk cId="1993755288" sldId="402"/>
            <ac:spMk id="2" creationId="{E4D03632-7627-2097-0822-5813849D5ED3}"/>
          </ac:spMkLst>
        </pc:spChg>
        <pc:spChg chg="add mod">
          <ac:chgData name="David Wilson" userId="040556f5-552c-49b6-968d-40b91e9b13f4" providerId="ADAL" clId="{326653BE-9FCB-4FF9-B8AB-B1A819E99BFA}" dt="2023-05-10T21:45:00.136" v="1389" actId="1076"/>
          <ac:spMkLst>
            <pc:docMk/>
            <pc:sldMk cId="1993755288" sldId="402"/>
            <ac:spMk id="9" creationId="{585F452F-B3B5-100C-D63E-8281222F2AD2}"/>
          </ac:spMkLst>
        </pc:spChg>
        <pc:spChg chg="add mod">
          <ac:chgData name="David Wilson" userId="040556f5-552c-49b6-968d-40b91e9b13f4" providerId="ADAL" clId="{326653BE-9FCB-4FF9-B8AB-B1A819E99BFA}" dt="2023-05-10T21:45:02.610" v="1390" actId="1076"/>
          <ac:spMkLst>
            <pc:docMk/>
            <pc:sldMk cId="1993755288" sldId="402"/>
            <ac:spMk id="10" creationId="{6671E1FB-5864-7E7E-28F2-527AE352EB63}"/>
          </ac:spMkLst>
        </pc:spChg>
        <pc:picChg chg="add del mod">
          <ac:chgData name="David Wilson" userId="040556f5-552c-49b6-968d-40b91e9b13f4" providerId="ADAL" clId="{326653BE-9FCB-4FF9-B8AB-B1A819E99BFA}" dt="2023-05-10T21:41:58.079" v="1292" actId="478"/>
          <ac:picMkLst>
            <pc:docMk/>
            <pc:sldMk cId="1993755288" sldId="402"/>
            <ac:picMk id="4" creationId="{27A52852-AAF7-033D-A042-66B257AD17D3}"/>
          </ac:picMkLst>
        </pc:picChg>
        <pc:picChg chg="add mod">
          <ac:chgData name="David Wilson" userId="040556f5-552c-49b6-968d-40b91e9b13f4" providerId="ADAL" clId="{326653BE-9FCB-4FF9-B8AB-B1A819E99BFA}" dt="2023-05-10T21:44:14.495" v="1375" actId="1076"/>
          <ac:picMkLst>
            <pc:docMk/>
            <pc:sldMk cId="1993755288" sldId="402"/>
            <ac:picMk id="6" creationId="{FAC17B77-D863-CE78-3DC0-E9210A099F8F}"/>
          </ac:picMkLst>
        </pc:picChg>
        <pc:picChg chg="add mod">
          <ac:chgData name="David Wilson" userId="040556f5-552c-49b6-968d-40b91e9b13f4" providerId="ADAL" clId="{326653BE-9FCB-4FF9-B8AB-B1A819E99BFA}" dt="2023-05-10T21:44:07.104" v="1374" actId="14100"/>
          <ac:picMkLst>
            <pc:docMk/>
            <pc:sldMk cId="1993755288" sldId="402"/>
            <ac:picMk id="8" creationId="{EC81F778-2D53-DFFE-F153-5DA8950FFF01}"/>
          </ac:picMkLst>
        </pc:picChg>
        <pc:picChg chg="add mod">
          <ac:chgData name="David Wilson" userId="040556f5-552c-49b6-968d-40b91e9b13f4" providerId="ADAL" clId="{326653BE-9FCB-4FF9-B8AB-B1A819E99BFA}" dt="2023-05-10T21:44:56.017" v="1388" actId="1076"/>
          <ac:picMkLst>
            <pc:docMk/>
            <pc:sldMk cId="1993755288" sldId="402"/>
            <ac:picMk id="12" creationId="{CA21E0A9-1F36-BAD7-2638-70FD8FA286C8}"/>
          </ac:picMkLst>
        </pc:picChg>
        <pc:cxnChg chg="add mod">
          <ac:chgData name="David Wilson" userId="040556f5-552c-49b6-968d-40b91e9b13f4" providerId="ADAL" clId="{326653BE-9FCB-4FF9-B8AB-B1A819E99BFA}" dt="2023-05-10T21:44:34.351" v="1380" actId="14100"/>
          <ac:cxnSpMkLst>
            <pc:docMk/>
            <pc:sldMk cId="1993755288" sldId="402"/>
            <ac:cxnSpMk id="14" creationId="{921AFB19-A714-202D-F46C-8C89727A339F}"/>
          </ac:cxnSpMkLst>
        </pc:cxnChg>
      </pc:sldChg>
      <pc:sldChg chg="modSp new del mod">
        <pc:chgData name="David Wilson" userId="040556f5-552c-49b6-968d-40b91e9b13f4" providerId="ADAL" clId="{326653BE-9FCB-4FF9-B8AB-B1A819E99BFA}" dt="2023-05-10T22:01:03.329" v="1533" actId="47"/>
        <pc:sldMkLst>
          <pc:docMk/>
          <pc:sldMk cId="2158411255" sldId="403"/>
        </pc:sldMkLst>
        <pc:spChg chg="mod">
          <ac:chgData name="David Wilson" userId="040556f5-552c-49b6-968d-40b91e9b13f4" providerId="ADAL" clId="{326653BE-9FCB-4FF9-B8AB-B1A819E99BFA}" dt="2023-05-10T21:58:10.685" v="1491" actId="20577"/>
          <ac:spMkLst>
            <pc:docMk/>
            <pc:sldMk cId="2158411255" sldId="403"/>
            <ac:spMk id="2" creationId="{E107CBE6-645C-F462-23CF-7EB1BB89351E}"/>
          </ac:spMkLst>
        </pc:spChg>
      </pc:sldChg>
      <pc:sldChg chg="add">
        <pc:chgData name="David Wilson" userId="040556f5-552c-49b6-968d-40b91e9b13f4" providerId="ADAL" clId="{326653BE-9FCB-4FF9-B8AB-B1A819E99BFA}" dt="2024-09-24T08:04:34.015" v="2930"/>
        <pc:sldMkLst>
          <pc:docMk/>
          <pc:sldMk cId="3589339413" sldId="404"/>
        </pc:sldMkLst>
      </pc:sldChg>
      <pc:sldChg chg="addSp modSp new del mod">
        <pc:chgData name="David Wilson" userId="040556f5-552c-49b6-968d-40b91e9b13f4" providerId="ADAL" clId="{326653BE-9FCB-4FF9-B8AB-B1A819E99BFA}" dt="2024-09-24T08:04:20.011" v="2929" actId="2696"/>
        <pc:sldMkLst>
          <pc:docMk/>
          <pc:sldMk cId="4024738653" sldId="404"/>
        </pc:sldMkLst>
        <pc:picChg chg="add mod">
          <ac:chgData name="David Wilson" userId="040556f5-552c-49b6-968d-40b91e9b13f4" providerId="ADAL" clId="{326653BE-9FCB-4FF9-B8AB-B1A819E99BFA}" dt="2023-05-10T21:59:24.611" v="1504" actId="1076"/>
          <ac:picMkLst>
            <pc:docMk/>
            <pc:sldMk cId="4024738653" sldId="404"/>
            <ac:picMk id="2" creationId="{704957B6-5BA1-FFB4-A4F0-829140C77843}"/>
          </ac:picMkLst>
        </pc:picChg>
      </pc:sldChg>
      <pc:sldChg chg="addSp modSp new del mod ord">
        <pc:chgData name="David Wilson" userId="040556f5-552c-49b6-968d-40b91e9b13f4" providerId="ADAL" clId="{326653BE-9FCB-4FF9-B8AB-B1A819E99BFA}" dt="2024-09-24T06:51:10.867" v="2885" actId="2696"/>
        <pc:sldMkLst>
          <pc:docMk/>
          <pc:sldMk cId="802365688" sldId="405"/>
        </pc:sldMkLst>
        <pc:spChg chg="mod">
          <ac:chgData name="David Wilson" userId="040556f5-552c-49b6-968d-40b91e9b13f4" providerId="ADAL" clId="{326653BE-9FCB-4FF9-B8AB-B1A819E99BFA}" dt="2023-05-11T02:01:44.821" v="1880" actId="20577"/>
          <ac:spMkLst>
            <pc:docMk/>
            <pc:sldMk cId="802365688" sldId="405"/>
            <ac:spMk id="2" creationId="{D3695C74-AD77-364D-186D-C5068BA09282}"/>
          </ac:spMkLst>
        </pc:spChg>
        <pc:spChg chg="add mod">
          <ac:chgData name="David Wilson" userId="040556f5-552c-49b6-968d-40b91e9b13f4" providerId="ADAL" clId="{326653BE-9FCB-4FF9-B8AB-B1A819E99BFA}" dt="2023-05-11T02:00:47.269" v="1865" actId="20577"/>
          <ac:spMkLst>
            <pc:docMk/>
            <pc:sldMk cId="802365688" sldId="405"/>
            <ac:spMk id="9" creationId="{F0152DE6-D8C8-15B3-E64F-3A10FCB325BA}"/>
          </ac:spMkLst>
        </pc:spChg>
        <pc:spChg chg="add mod">
          <ac:chgData name="David Wilson" userId="040556f5-552c-49b6-968d-40b91e9b13f4" providerId="ADAL" clId="{326653BE-9FCB-4FF9-B8AB-B1A819E99BFA}" dt="2023-05-11T02:01:16.265" v="1873" actId="14100"/>
          <ac:spMkLst>
            <pc:docMk/>
            <pc:sldMk cId="802365688" sldId="405"/>
            <ac:spMk id="10" creationId="{FDEC0635-AC19-13F9-A882-824B1E49E073}"/>
          </ac:spMkLst>
        </pc:spChg>
        <pc:picChg chg="add mod">
          <ac:chgData name="David Wilson" userId="040556f5-552c-49b6-968d-40b91e9b13f4" providerId="ADAL" clId="{326653BE-9FCB-4FF9-B8AB-B1A819E99BFA}" dt="2023-05-11T02:06:41.079" v="1884" actId="14100"/>
          <ac:picMkLst>
            <pc:docMk/>
            <pc:sldMk cId="802365688" sldId="405"/>
            <ac:picMk id="12" creationId="{FDDACF5D-631A-D211-1EEC-3989E78991CB}"/>
          </ac:picMkLst>
        </pc:picChg>
        <pc:cxnChg chg="add mod">
          <ac:chgData name="David Wilson" userId="040556f5-552c-49b6-968d-40b91e9b13f4" providerId="ADAL" clId="{326653BE-9FCB-4FF9-B8AB-B1A819E99BFA}" dt="2023-05-11T01:59:43.694" v="1859" actId="1582"/>
          <ac:cxnSpMkLst>
            <pc:docMk/>
            <pc:sldMk cId="802365688" sldId="405"/>
            <ac:cxnSpMk id="4" creationId="{9F9A8F8F-6CEB-DC1B-3B45-1976D16CF4E9}"/>
          </ac:cxnSpMkLst>
        </pc:cxnChg>
        <pc:cxnChg chg="add">
          <ac:chgData name="David Wilson" userId="040556f5-552c-49b6-968d-40b91e9b13f4" providerId="ADAL" clId="{326653BE-9FCB-4FF9-B8AB-B1A819E99BFA}" dt="2023-05-11T02:00:26.237" v="1860" actId="11529"/>
          <ac:cxnSpMkLst>
            <pc:docMk/>
            <pc:sldMk cId="802365688" sldId="405"/>
            <ac:cxnSpMk id="6" creationId="{7D8D1602-729F-6EB8-C60D-5A6B7FE89947}"/>
          </ac:cxnSpMkLst>
        </pc:cxnChg>
        <pc:cxnChg chg="add">
          <ac:chgData name="David Wilson" userId="040556f5-552c-49b6-968d-40b91e9b13f4" providerId="ADAL" clId="{326653BE-9FCB-4FF9-B8AB-B1A819E99BFA}" dt="2023-05-11T02:00:34.473" v="1861" actId="11529"/>
          <ac:cxnSpMkLst>
            <pc:docMk/>
            <pc:sldMk cId="802365688" sldId="405"/>
            <ac:cxnSpMk id="8" creationId="{37057A60-B6A4-B522-30D4-2E9909AE9DC9}"/>
          </ac:cxnSpMkLst>
        </pc:cxnChg>
      </pc:sldChg>
      <pc:sldChg chg="add">
        <pc:chgData name="David Wilson" userId="040556f5-552c-49b6-968d-40b91e9b13f4" providerId="ADAL" clId="{326653BE-9FCB-4FF9-B8AB-B1A819E99BFA}" dt="2024-09-24T06:52:51.142" v="2892"/>
        <pc:sldMkLst>
          <pc:docMk/>
          <pc:sldMk cId="2178600034" sldId="405"/>
        </pc:sldMkLst>
      </pc:sldChg>
      <pc:sldChg chg="add del">
        <pc:chgData name="David Wilson" userId="040556f5-552c-49b6-968d-40b91e9b13f4" providerId="ADAL" clId="{326653BE-9FCB-4FF9-B8AB-B1A819E99BFA}" dt="2024-09-24T06:52:44.458" v="2891" actId="2696"/>
        <pc:sldMkLst>
          <pc:docMk/>
          <pc:sldMk cId="2295614467" sldId="405"/>
        </pc:sldMkLst>
      </pc:sldChg>
      <pc:sldChg chg="del">
        <pc:chgData name="David Wilson" userId="040556f5-552c-49b6-968d-40b91e9b13f4" providerId="ADAL" clId="{326653BE-9FCB-4FF9-B8AB-B1A819E99BFA}" dt="2024-04-08T19:50:28.639" v="2082" actId="47"/>
        <pc:sldMkLst>
          <pc:docMk/>
          <pc:sldMk cId="645441724" sldId="406"/>
        </pc:sldMkLst>
      </pc:sldChg>
      <pc:sldChg chg="del">
        <pc:chgData name="David Wilson" userId="040556f5-552c-49b6-968d-40b91e9b13f4" providerId="ADAL" clId="{326653BE-9FCB-4FF9-B8AB-B1A819E99BFA}" dt="2024-04-08T19:50:20.100" v="2081" actId="47"/>
        <pc:sldMkLst>
          <pc:docMk/>
          <pc:sldMk cId="3156605454" sldId="407"/>
        </pc:sldMkLst>
      </pc:sldChg>
      <pc:sldChg chg="ord modAnim">
        <pc:chgData name="David Wilson" userId="040556f5-552c-49b6-968d-40b91e9b13f4" providerId="ADAL" clId="{326653BE-9FCB-4FF9-B8AB-B1A819E99BFA}" dt="2024-04-08T20:11:15.684" v="2605"/>
        <pc:sldMkLst>
          <pc:docMk/>
          <pc:sldMk cId="1974688034" sldId="409"/>
        </pc:sldMkLst>
      </pc:sldChg>
      <pc:sldChg chg="modSp mod">
        <pc:chgData name="David Wilson" userId="040556f5-552c-49b6-968d-40b91e9b13f4" providerId="ADAL" clId="{326653BE-9FCB-4FF9-B8AB-B1A819E99BFA}" dt="2023-09-28T02:19:19.431" v="1889" actId="5793"/>
        <pc:sldMkLst>
          <pc:docMk/>
          <pc:sldMk cId="4136935174" sldId="412"/>
        </pc:sldMkLst>
        <pc:spChg chg="mod">
          <ac:chgData name="David Wilson" userId="040556f5-552c-49b6-968d-40b91e9b13f4" providerId="ADAL" clId="{326653BE-9FCB-4FF9-B8AB-B1A819E99BFA}" dt="2023-09-28T02:19:19.431" v="1889" actId="5793"/>
          <ac:spMkLst>
            <pc:docMk/>
            <pc:sldMk cId="4136935174" sldId="412"/>
            <ac:spMk id="2" creationId="{E72EC217-1A46-5BAB-CCB9-5839311238E7}"/>
          </ac:spMkLst>
        </pc:spChg>
      </pc:sldChg>
      <pc:sldChg chg="del">
        <pc:chgData name="David Wilson" userId="040556f5-552c-49b6-968d-40b91e9b13f4" providerId="ADAL" clId="{326653BE-9FCB-4FF9-B8AB-B1A819E99BFA}" dt="2024-04-08T20:22:23.794" v="2820" actId="2696"/>
        <pc:sldMkLst>
          <pc:docMk/>
          <pc:sldMk cId="64764430" sldId="414"/>
        </pc:sldMkLst>
      </pc:sldChg>
      <pc:sldChg chg="add">
        <pc:chgData name="David Wilson" userId="040556f5-552c-49b6-968d-40b91e9b13f4" providerId="ADAL" clId="{326653BE-9FCB-4FF9-B8AB-B1A819E99BFA}" dt="2024-04-08T20:22:55.186" v="2821"/>
        <pc:sldMkLst>
          <pc:docMk/>
          <pc:sldMk cId="3431816601" sldId="414"/>
        </pc:sldMkLst>
      </pc:sldChg>
      <pc:sldChg chg="addSp new mod">
        <pc:chgData name="David Wilson" userId="040556f5-552c-49b6-968d-40b91e9b13f4" providerId="ADAL" clId="{326653BE-9FCB-4FF9-B8AB-B1A819E99BFA}" dt="2024-02-01T06:31:48.568" v="2080" actId="22"/>
        <pc:sldMkLst>
          <pc:docMk/>
          <pc:sldMk cId="2433733785" sldId="416"/>
        </pc:sldMkLst>
        <pc:picChg chg="add">
          <ac:chgData name="David Wilson" userId="040556f5-552c-49b6-968d-40b91e9b13f4" providerId="ADAL" clId="{326653BE-9FCB-4FF9-B8AB-B1A819E99BFA}" dt="2024-02-01T06:31:48.568" v="2080" actId="22"/>
          <ac:picMkLst>
            <pc:docMk/>
            <pc:sldMk cId="2433733785" sldId="416"/>
            <ac:picMk id="3" creationId="{4FD78973-9C2D-1527-1959-87375524906A}"/>
          </ac:picMkLst>
        </pc:picChg>
      </pc:sldChg>
      <pc:sldChg chg="addSp delSp modSp new del mod">
        <pc:chgData name="David Wilson" userId="040556f5-552c-49b6-968d-40b91e9b13f4" providerId="ADAL" clId="{326653BE-9FCB-4FF9-B8AB-B1A819E99BFA}" dt="2024-09-24T06:48:50.207" v="2879" actId="47"/>
        <pc:sldMkLst>
          <pc:docMk/>
          <pc:sldMk cId="2407169531" sldId="417"/>
        </pc:sldMkLst>
        <pc:spChg chg="mod">
          <ac:chgData name="David Wilson" userId="040556f5-552c-49b6-968d-40b91e9b13f4" providerId="ADAL" clId="{326653BE-9FCB-4FF9-B8AB-B1A819E99BFA}" dt="2024-04-08T20:02:26.441" v="2333" actId="20577"/>
          <ac:spMkLst>
            <pc:docMk/>
            <pc:sldMk cId="2407169531" sldId="417"/>
            <ac:spMk id="2" creationId="{48E76A84-51D1-F5CB-93E3-3FB6D5A3CECB}"/>
          </ac:spMkLst>
        </pc:spChg>
        <pc:spChg chg="add mod">
          <ac:chgData name="David Wilson" userId="040556f5-552c-49b6-968d-40b91e9b13f4" providerId="ADAL" clId="{326653BE-9FCB-4FF9-B8AB-B1A819E99BFA}" dt="2024-04-08T20:05:11.424" v="2469" actId="1076"/>
          <ac:spMkLst>
            <pc:docMk/>
            <pc:sldMk cId="2407169531" sldId="417"/>
            <ac:spMk id="5" creationId="{C40F1826-27EE-EF96-876C-2E23A1A7EC2D}"/>
          </ac:spMkLst>
        </pc:spChg>
        <pc:spChg chg="add mod">
          <ac:chgData name="David Wilson" userId="040556f5-552c-49b6-968d-40b91e9b13f4" providerId="ADAL" clId="{326653BE-9FCB-4FF9-B8AB-B1A819E99BFA}" dt="2024-04-08T20:06:01.004" v="2490" actId="14100"/>
          <ac:spMkLst>
            <pc:docMk/>
            <pc:sldMk cId="2407169531" sldId="417"/>
            <ac:spMk id="6" creationId="{D3752AFF-8B16-D041-4CDA-0BEF9BCC49DB}"/>
          </ac:spMkLst>
        </pc:spChg>
        <pc:picChg chg="add mod">
          <ac:chgData name="David Wilson" userId="040556f5-552c-49b6-968d-40b91e9b13f4" providerId="ADAL" clId="{326653BE-9FCB-4FF9-B8AB-B1A819E99BFA}" dt="2024-04-08T20:05:08.351" v="2468" actId="1076"/>
          <ac:picMkLst>
            <pc:docMk/>
            <pc:sldMk cId="2407169531" sldId="417"/>
            <ac:picMk id="3" creationId="{66B54C05-6480-F40B-06C9-1E252BAF4302}"/>
          </ac:picMkLst>
        </pc:picChg>
        <pc:picChg chg="add del mod">
          <ac:chgData name="David Wilson" userId="040556f5-552c-49b6-968d-40b91e9b13f4" providerId="ADAL" clId="{326653BE-9FCB-4FF9-B8AB-B1A819E99BFA}" dt="2024-04-08T20:02:42.628" v="2336" actId="478"/>
          <ac:picMkLst>
            <pc:docMk/>
            <pc:sldMk cId="2407169531" sldId="417"/>
            <ac:picMk id="4" creationId="{0B22E716-76F6-03E6-3772-3E936849261C}"/>
          </ac:picMkLst>
        </pc:picChg>
      </pc:sldChg>
      <pc:sldChg chg="addSp delSp modSp add del mod">
        <pc:chgData name="David Wilson" userId="040556f5-552c-49b6-968d-40b91e9b13f4" providerId="ADAL" clId="{326653BE-9FCB-4FF9-B8AB-B1A819E99BFA}" dt="2024-09-24T06:57:43.462" v="2911" actId="2696"/>
        <pc:sldMkLst>
          <pc:docMk/>
          <pc:sldMk cId="3661757945" sldId="418"/>
        </pc:sldMkLst>
        <pc:spChg chg="mod">
          <ac:chgData name="David Wilson" userId="040556f5-552c-49b6-968d-40b91e9b13f4" providerId="ADAL" clId="{326653BE-9FCB-4FF9-B8AB-B1A819E99BFA}" dt="2024-04-08T20:09:55.116" v="2565" actId="14100"/>
          <ac:spMkLst>
            <pc:docMk/>
            <pc:sldMk cId="3661757945" sldId="418"/>
            <ac:spMk id="2" creationId="{48E76A84-51D1-F5CB-93E3-3FB6D5A3CECB}"/>
          </ac:spMkLst>
        </pc:spChg>
        <pc:spChg chg="del">
          <ac:chgData name="David Wilson" userId="040556f5-552c-49b6-968d-40b91e9b13f4" providerId="ADAL" clId="{326653BE-9FCB-4FF9-B8AB-B1A819E99BFA}" dt="2024-04-08T20:09:36.836" v="2557" actId="478"/>
          <ac:spMkLst>
            <pc:docMk/>
            <pc:sldMk cId="3661757945" sldId="418"/>
            <ac:spMk id="5" creationId="{C40F1826-27EE-EF96-876C-2E23A1A7EC2D}"/>
          </ac:spMkLst>
        </pc:spChg>
        <pc:spChg chg="mod">
          <ac:chgData name="David Wilson" userId="040556f5-552c-49b6-968d-40b91e9b13f4" providerId="ADAL" clId="{326653BE-9FCB-4FF9-B8AB-B1A819E99BFA}" dt="2024-04-08T20:10:13.575" v="2602" actId="20577"/>
          <ac:spMkLst>
            <pc:docMk/>
            <pc:sldMk cId="3661757945" sldId="418"/>
            <ac:spMk id="6" creationId="{D3752AFF-8B16-D041-4CDA-0BEF9BCC49DB}"/>
          </ac:spMkLst>
        </pc:spChg>
        <pc:picChg chg="del">
          <ac:chgData name="David Wilson" userId="040556f5-552c-49b6-968d-40b91e9b13f4" providerId="ADAL" clId="{326653BE-9FCB-4FF9-B8AB-B1A819E99BFA}" dt="2024-04-08T20:09:30.336" v="2556" actId="478"/>
          <ac:picMkLst>
            <pc:docMk/>
            <pc:sldMk cId="3661757945" sldId="418"/>
            <ac:picMk id="3" creationId="{66B54C05-6480-F40B-06C9-1E252BAF4302}"/>
          </ac:picMkLst>
        </pc:picChg>
        <pc:picChg chg="add mod">
          <ac:chgData name="David Wilson" userId="040556f5-552c-49b6-968d-40b91e9b13f4" providerId="ADAL" clId="{326653BE-9FCB-4FF9-B8AB-B1A819E99BFA}" dt="2024-04-08T20:09:58.131" v="2566" actId="14100"/>
          <ac:picMkLst>
            <pc:docMk/>
            <pc:sldMk cId="3661757945" sldId="418"/>
            <ac:picMk id="4" creationId="{ECD088BB-AC96-E54C-1662-188A3A40421C}"/>
          </ac:picMkLst>
        </pc:picChg>
      </pc:sldChg>
      <pc:sldChg chg="add">
        <pc:chgData name="David Wilson" userId="040556f5-552c-49b6-968d-40b91e9b13f4" providerId="ADAL" clId="{326653BE-9FCB-4FF9-B8AB-B1A819E99BFA}" dt="2024-09-24T06:57:56.801" v="2912"/>
        <pc:sldMkLst>
          <pc:docMk/>
          <pc:sldMk cId="3778779599" sldId="418"/>
        </pc:sldMkLst>
      </pc:sldChg>
      <pc:sldChg chg="delSp modSp add mod">
        <pc:chgData name="David Wilson" userId="040556f5-552c-49b6-968d-40b91e9b13f4" providerId="ADAL" clId="{326653BE-9FCB-4FF9-B8AB-B1A819E99BFA}" dt="2024-04-08T20:18:45.982" v="2815" actId="313"/>
        <pc:sldMkLst>
          <pc:docMk/>
          <pc:sldMk cId="1204385909" sldId="419"/>
        </pc:sldMkLst>
        <pc:spChg chg="mod">
          <ac:chgData name="David Wilson" userId="040556f5-552c-49b6-968d-40b91e9b13f4" providerId="ADAL" clId="{326653BE-9FCB-4FF9-B8AB-B1A819E99BFA}" dt="2024-04-08T20:17:51.546" v="2730" actId="27636"/>
          <ac:spMkLst>
            <pc:docMk/>
            <pc:sldMk cId="1204385909" sldId="419"/>
            <ac:spMk id="2" creationId="{48E76A84-51D1-F5CB-93E3-3FB6D5A3CECB}"/>
          </ac:spMkLst>
        </pc:spChg>
        <pc:spChg chg="mod">
          <ac:chgData name="David Wilson" userId="040556f5-552c-49b6-968d-40b91e9b13f4" providerId="ADAL" clId="{326653BE-9FCB-4FF9-B8AB-B1A819E99BFA}" dt="2024-04-08T20:18:45.982" v="2815" actId="313"/>
          <ac:spMkLst>
            <pc:docMk/>
            <pc:sldMk cId="1204385909" sldId="419"/>
            <ac:spMk id="6" creationId="{D3752AFF-8B16-D041-4CDA-0BEF9BCC49DB}"/>
          </ac:spMkLst>
        </pc:spChg>
        <pc:picChg chg="del">
          <ac:chgData name="David Wilson" userId="040556f5-552c-49b6-968d-40b91e9b13f4" providerId="ADAL" clId="{326653BE-9FCB-4FF9-B8AB-B1A819E99BFA}" dt="2024-04-08T20:17:45.963" v="2727" actId="478"/>
          <ac:picMkLst>
            <pc:docMk/>
            <pc:sldMk cId="1204385909" sldId="419"/>
            <ac:picMk id="4" creationId="{ECD088BB-AC96-E54C-1662-188A3A40421C}"/>
          </ac:picMkLst>
        </pc:picChg>
      </pc:sldChg>
      <pc:sldChg chg="addSp delSp modSp add mod modAnim">
        <pc:chgData name="David Wilson" userId="040556f5-552c-49b6-968d-40b91e9b13f4" providerId="ADAL" clId="{326653BE-9FCB-4FF9-B8AB-B1A819E99BFA}" dt="2024-04-08T20:16:43.557" v="2713" actId="20577"/>
        <pc:sldMkLst>
          <pc:docMk/>
          <pc:sldMk cId="1889617626" sldId="420"/>
        </pc:sldMkLst>
        <pc:spChg chg="mod">
          <ac:chgData name="David Wilson" userId="040556f5-552c-49b6-968d-40b91e9b13f4" providerId="ADAL" clId="{326653BE-9FCB-4FF9-B8AB-B1A819E99BFA}" dt="2024-04-08T20:14:15.112" v="2680" actId="27636"/>
          <ac:spMkLst>
            <pc:docMk/>
            <pc:sldMk cId="1889617626" sldId="420"/>
            <ac:spMk id="2" creationId="{48E76A84-51D1-F5CB-93E3-3FB6D5A3CECB}"/>
          </ac:spMkLst>
        </pc:spChg>
        <pc:spChg chg="add mod">
          <ac:chgData name="David Wilson" userId="040556f5-552c-49b6-968d-40b91e9b13f4" providerId="ADAL" clId="{326653BE-9FCB-4FF9-B8AB-B1A819E99BFA}" dt="2024-04-08T20:16:07.332" v="2686" actId="207"/>
          <ac:spMkLst>
            <pc:docMk/>
            <pc:sldMk cId="1889617626" sldId="420"/>
            <ac:spMk id="5" creationId="{162C06BE-3ABF-534A-A611-41D3F633C8D5}"/>
          </ac:spMkLst>
        </pc:spChg>
        <pc:spChg chg="mod">
          <ac:chgData name="David Wilson" userId="040556f5-552c-49b6-968d-40b91e9b13f4" providerId="ADAL" clId="{326653BE-9FCB-4FF9-B8AB-B1A819E99BFA}" dt="2024-04-08T20:16:43.557" v="2713" actId="20577"/>
          <ac:spMkLst>
            <pc:docMk/>
            <pc:sldMk cId="1889617626" sldId="420"/>
            <ac:spMk id="6" creationId="{D3752AFF-8B16-D041-4CDA-0BEF9BCC49DB}"/>
          </ac:spMkLst>
        </pc:spChg>
        <pc:picChg chg="add mod">
          <ac:chgData name="David Wilson" userId="040556f5-552c-49b6-968d-40b91e9b13f4" providerId="ADAL" clId="{326653BE-9FCB-4FF9-B8AB-B1A819E99BFA}" dt="2024-04-08T20:14:18.177" v="2681" actId="1076"/>
          <ac:picMkLst>
            <pc:docMk/>
            <pc:sldMk cId="1889617626" sldId="420"/>
            <ac:picMk id="3" creationId="{3258BE78-BF4B-EFA5-171C-9909487ECC04}"/>
          </ac:picMkLst>
        </pc:picChg>
        <pc:picChg chg="del">
          <ac:chgData name="David Wilson" userId="040556f5-552c-49b6-968d-40b91e9b13f4" providerId="ADAL" clId="{326653BE-9FCB-4FF9-B8AB-B1A819E99BFA}" dt="2024-04-08T20:13:07.484" v="2614" actId="478"/>
          <ac:picMkLst>
            <pc:docMk/>
            <pc:sldMk cId="1889617626" sldId="420"/>
            <ac:picMk id="4" creationId="{ECD088BB-AC96-E54C-1662-188A3A40421C}"/>
          </ac:picMkLst>
        </pc:picChg>
      </pc:sldChg>
      <pc:sldChg chg="modSp add mod">
        <pc:chgData name="David Wilson" userId="040556f5-552c-49b6-968d-40b91e9b13f4" providerId="ADAL" clId="{326653BE-9FCB-4FF9-B8AB-B1A819E99BFA}" dt="2024-09-24T08:20:04.194" v="3068" actId="1076"/>
        <pc:sldMkLst>
          <pc:docMk/>
          <pc:sldMk cId="1310465935" sldId="421"/>
        </pc:sldMkLst>
        <pc:spChg chg="mod">
          <ac:chgData name="David Wilson" userId="040556f5-552c-49b6-968d-40b91e9b13f4" providerId="ADAL" clId="{326653BE-9FCB-4FF9-B8AB-B1A819E99BFA}" dt="2024-09-24T08:20:04.194" v="3068" actId="1076"/>
          <ac:spMkLst>
            <pc:docMk/>
            <pc:sldMk cId="1310465935" sldId="421"/>
            <ac:spMk id="7" creationId="{83F6D65C-CB08-D8D7-54AD-EA658376CD9A}"/>
          </ac:spMkLst>
        </pc:spChg>
      </pc:sldChg>
      <pc:sldChg chg="del">
        <pc:chgData name="David Wilson" userId="040556f5-552c-49b6-968d-40b91e9b13f4" providerId="ADAL" clId="{326653BE-9FCB-4FF9-B8AB-B1A819E99BFA}" dt="2024-09-24T08:01:34.857" v="2919" actId="2696"/>
        <pc:sldMkLst>
          <pc:docMk/>
          <pc:sldMk cId="3367583332" sldId="421"/>
        </pc:sldMkLst>
      </pc:sldChg>
      <pc:sldChg chg="del">
        <pc:chgData name="David Wilson" userId="040556f5-552c-49b6-968d-40b91e9b13f4" providerId="ADAL" clId="{326653BE-9FCB-4FF9-B8AB-B1A819E99BFA}" dt="2024-09-24T08:23:02.894" v="3092" actId="2696"/>
        <pc:sldMkLst>
          <pc:docMk/>
          <pc:sldMk cId="277601987" sldId="422"/>
        </pc:sldMkLst>
      </pc:sldChg>
      <pc:sldChg chg="add">
        <pc:chgData name="David Wilson" userId="040556f5-552c-49b6-968d-40b91e9b13f4" providerId="ADAL" clId="{326653BE-9FCB-4FF9-B8AB-B1A819E99BFA}" dt="2024-09-24T08:23:11.194" v="3093"/>
        <pc:sldMkLst>
          <pc:docMk/>
          <pc:sldMk cId="1271356865" sldId="422"/>
        </pc:sldMkLst>
      </pc:sldChg>
      <pc:sldChg chg="add del">
        <pc:chgData name="David Wilson" userId="040556f5-552c-49b6-968d-40b91e9b13f4" providerId="ADAL" clId="{326653BE-9FCB-4FF9-B8AB-B1A819E99BFA}" dt="2024-09-24T06:50:51.223" v="2883" actId="47"/>
        <pc:sldMkLst>
          <pc:docMk/>
          <pc:sldMk cId="2013247684" sldId="423"/>
        </pc:sldMkLst>
      </pc:sldChg>
      <pc:sldChg chg="add del">
        <pc:chgData name="David Wilson" userId="040556f5-552c-49b6-968d-40b91e9b13f4" providerId="ADAL" clId="{326653BE-9FCB-4FF9-B8AB-B1A819E99BFA}" dt="2024-09-24T06:50:51.223" v="2883" actId="47"/>
        <pc:sldMkLst>
          <pc:docMk/>
          <pc:sldMk cId="916073751" sldId="424"/>
        </pc:sldMkLst>
      </pc:sldChg>
      <pc:sldChg chg="add del">
        <pc:chgData name="David Wilson" userId="040556f5-552c-49b6-968d-40b91e9b13f4" providerId="ADAL" clId="{326653BE-9FCB-4FF9-B8AB-B1A819E99BFA}" dt="2024-09-24T06:57:43.462" v="2911" actId="2696"/>
        <pc:sldMkLst>
          <pc:docMk/>
          <pc:sldMk cId="4067496649" sldId="425"/>
        </pc:sldMkLst>
      </pc:sldChg>
      <pc:sldChg chg="add">
        <pc:chgData name="David Wilson" userId="040556f5-552c-49b6-968d-40b91e9b13f4" providerId="ADAL" clId="{326653BE-9FCB-4FF9-B8AB-B1A819E99BFA}" dt="2024-09-24T06:57:56.801" v="2912"/>
        <pc:sldMkLst>
          <pc:docMk/>
          <pc:sldMk cId="4254233532" sldId="425"/>
        </pc:sldMkLst>
      </pc:sldChg>
      <pc:sldChg chg="add">
        <pc:chgData name="David Wilson" userId="040556f5-552c-49b6-968d-40b91e9b13f4" providerId="ADAL" clId="{326653BE-9FCB-4FF9-B8AB-B1A819E99BFA}" dt="2024-09-24T06:57:56.801" v="2912"/>
        <pc:sldMkLst>
          <pc:docMk/>
          <pc:sldMk cId="2380193234" sldId="426"/>
        </pc:sldMkLst>
      </pc:sldChg>
      <pc:sldChg chg="add del">
        <pc:chgData name="David Wilson" userId="040556f5-552c-49b6-968d-40b91e9b13f4" providerId="ADAL" clId="{326653BE-9FCB-4FF9-B8AB-B1A819E99BFA}" dt="2024-09-24T06:57:43.462" v="2911" actId="2696"/>
        <pc:sldMkLst>
          <pc:docMk/>
          <pc:sldMk cId="2928590880" sldId="426"/>
        </pc:sldMkLst>
      </pc:sldChg>
      <pc:sldChg chg="addSp delSp modSp new mod">
        <pc:chgData name="David Wilson" userId="040556f5-552c-49b6-968d-40b91e9b13f4" providerId="ADAL" clId="{326653BE-9FCB-4FF9-B8AB-B1A819E99BFA}" dt="2024-09-24T08:18:11.167" v="3019" actId="1076"/>
        <pc:sldMkLst>
          <pc:docMk/>
          <pc:sldMk cId="3945330427" sldId="427"/>
        </pc:sldMkLst>
        <pc:spChg chg="add mod">
          <ac:chgData name="David Wilson" userId="040556f5-552c-49b6-968d-40b91e9b13f4" providerId="ADAL" clId="{326653BE-9FCB-4FF9-B8AB-B1A819E99BFA}" dt="2024-09-24T08:18:11.167" v="3019" actId="1076"/>
          <ac:spMkLst>
            <pc:docMk/>
            <pc:sldMk cId="3945330427" sldId="427"/>
            <ac:spMk id="2" creationId="{04458A5D-4DBD-29CF-E5D3-DB73ECFC7B58}"/>
          </ac:spMkLst>
        </pc:spChg>
        <pc:spChg chg="add del mod">
          <ac:chgData name="David Wilson" userId="040556f5-552c-49b6-968d-40b91e9b13f4" providerId="ADAL" clId="{326653BE-9FCB-4FF9-B8AB-B1A819E99BFA}" dt="2024-09-24T08:18:06.969" v="3018" actId="478"/>
          <ac:spMkLst>
            <pc:docMk/>
            <pc:sldMk cId="3945330427" sldId="427"/>
            <ac:spMk id="3" creationId="{C27552D1-D52C-E8AC-E632-9EBB03D60DFC}"/>
          </ac:spMkLst>
        </pc:spChg>
      </pc:sldChg>
      <pc:sldChg chg="modSp add mod">
        <pc:chgData name="David Wilson" userId="040556f5-552c-49b6-968d-40b91e9b13f4" providerId="ADAL" clId="{326653BE-9FCB-4FF9-B8AB-B1A819E99BFA}" dt="2024-09-24T08:19:28.601" v="3062" actId="1076"/>
        <pc:sldMkLst>
          <pc:docMk/>
          <pc:sldMk cId="2125583142" sldId="428"/>
        </pc:sldMkLst>
        <pc:spChg chg="mod">
          <ac:chgData name="David Wilson" userId="040556f5-552c-49b6-968d-40b91e9b13f4" providerId="ADAL" clId="{326653BE-9FCB-4FF9-B8AB-B1A819E99BFA}" dt="2024-09-24T08:19:28.601" v="3062" actId="1076"/>
          <ac:spMkLst>
            <pc:docMk/>
            <pc:sldMk cId="2125583142" sldId="428"/>
            <ac:spMk id="2" creationId="{04458A5D-4DBD-29CF-E5D3-DB73ECFC7B58}"/>
          </ac:spMkLst>
        </pc:spChg>
      </pc:sldChg>
      <pc:sldChg chg="modSp add mod">
        <pc:chgData name="David Wilson" userId="040556f5-552c-49b6-968d-40b91e9b13f4" providerId="ADAL" clId="{326653BE-9FCB-4FF9-B8AB-B1A819E99BFA}" dt="2024-09-24T08:21:08.042" v="3089" actId="1076"/>
        <pc:sldMkLst>
          <pc:docMk/>
          <pc:sldMk cId="323451117" sldId="429"/>
        </pc:sldMkLst>
        <pc:spChg chg="mod">
          <ac:chgData name="David Wilson" userId="040556f5-552c-49b6-968d-40b91e9b13f4" providerId="ADAL" clId="{326653BE-9FCB-4FF9-B8AB-B1A819E99BFA}" dt="2024-09-24T08:21:08.042" v="3089" actId="1076"/>
          <ac:spMkLst>
            <pc:docMk/>
            <pc:sldMk cId="323451117" sldId="429"/>
            <ac:spMk id="2" creationId="{04458A5D-4DBD-29CF-E5D3-DB73ECFC7B58}"/>
          </ac:spMkLst>
        </pc:spChg>
      </pc:sldChg>
      <pc:sldChg chg="addSp modSp new mod">
        <pc:chgData name="David Wilson" userId="040556f5-552c-49b6-968d-40b91e9b13f4" providerId="ADAL" clId="{326653BE-9FCB-4FF9-B8AB-B1A819E99BFA}" dt="2024-09-24T08:29:41.885" v="3101" actId="1076"/>
        <pc:sldMkLst>
          <pc:docMk/>
          <pc:sldMk cId="725754138" sldId="430"/>
        </pc:sldMkLst>
        <pc:picChg chg="add mod">
          <ac:chgData name="David Wilson" userId="040556f5-552c-49b6-968d-40b91e9b13f4" providerId="ADAL" clId="{326653BE-9FCB-4FF9-B8AB-B1A819E99BFA}" dt="2024-09-24T08:29:20.398" v="3098" actId="1076"/>
          <ac:picMkLst>
            <pc:docMk/>
            <pc:sldMk cId="725754138" sldId="430"/>
            <ac:picMk id="3" creationId="{0FC53D09-B76D-4CB6-9169-DC3FE157DB06}"/>
          </ac:picMkLst>
        </pc:picChg>
        <pc:picChg chg="add mod">
          <ac:chgData name="David Wilson" userId="040556f5-552c-49b6-968d-40b91e9b13f4" providerId="ADAL" clId="{326653BE-9FCB-4FF9-B8AB-B1A819E99BFA}" dt="2024-09-24T08:29:41.885" v="3101" actId="1076"/>
          <ac:picMkLst>
            <pc:docMk/>
            <pc:sldMk cId="725754138" sldId="430"/>
            <ac:picMk id="5" creationId="{4E4A4358-DB43-38EE-8BEE-344F5711C1DA}"/>
          </ac:picMkLst>
        </pc:picChg>
      </pc:sldChg>
      <pc:sldChg chg="addSp modSp new mod">
        <pc:chgData name="David Wilson" userId="040556f5-552c-49b6-968d-40b91e9b13f4" providerId="ADAL" clId="{326653BE-9FCB-4FF9-B8AB-B1A819E99BFA}" dt="2024-09-24T08:40:04.405" v="3122" actId="1076"/>
        <pc:sldMkLst>
          <pc:docMk/>
          <pc:sldMk cId="1977690665" sldId="431"/>
        </pc:sldMkLst>
        <pc:spChg chg="add mod">
          <ac:chgData name="David Wilson" userId="040556f5-552c-49b6-968d-40b91e9b13f4" providerId="ADAL" clId="{326653BE-9FCB-4FF9-B8AB-B1A819E99BFA}" dt="2024-09-24T08:40:04.405" v="3122" actId="1076"/>
          <ac:spMkLst>
            <pc:docMk/>
            <pc:sldMk cId="1977690665" sldId="431"/>
            <ac:spMk id="5" creationId="{A9CBBA45-ABE0-5DBD-0E7F-1E40A49B8474}"/>
          </ac:spMkLst>
        </pc:spChg>
        <pc:picChg chg="add mod">
          <ac:chgData name="David Wilson" userId="040556f5-552c-49b6-968d-40b91e9b13f4" providerId="ADAL" clId="{326653BE-9FCB-4FF9-B8AB-B1A819E99BFA}" dt="2024-09-24T08:40:00.602" v="3121" actId="1076"/>
          <ac:picMkLst>
            <pc:docMk/>
            <pc:sldMk cId="1977690665" sldId="431"/>
            <ac:picMk id="3" creationId="{81ED1282-8D98-4D93-46ED-78CE93E99F51}"/>
          </ac:picMkLst>
        </pc:picChg>
      </pc:sldChg>
    </pc:docChg>
  </pc:docChgLst>
  <pc:docChgLst>
    <pc:chgData name="David Wilson" userId="040556f5-552c-49b6-968d-40b91e9b13f4" providerId="ADAL" clId="{0FDE46CB-4473-40CD-B94F-760235034238}"/>
    <pc:docChg chg="undo custSel addSld delSld modSld sldOrd">
      <pc:chgData name="David Wilson" userId="040556f5-552c-49b6-968d-40b91e9b13f4" providerId="ADAL" clId="{0FDE46CB-4473-40CD-B94F-760235034238}" dt="2022-09-30T03:51:13.547" v="1377" actId="20577"/>
      <pc:docMkLst>
        <pc:docMk/>
      </pc:docMkLst>
      <pc:sldChg chg="modSp mod">
        <pc:chgData name="David Wilson" userId="040556f5-552c-49b6-968d-40b91e9b13f4" providerId="ADAL" clId="{0FDE46CB-4473-40CD-B94F-760235034238}" dt="2022-09-30T01:08:34.816" v="1050" actId="20577"/>
        <pc:sldMkLst>
          <pc:docMk/>
          <pc:sldMk cId="1950808336" sldId="256"/>
        </pc:sldMkLst>
        <pc:spChg chg="mod">
          <ac:chgData name="David Wilson" userId="040556f5-552c-49b6-968d-40b91e9b13f4" providerId="ADAL" clId="{0FDE46CB-4473-40CD-B94F-760235034238}" dt="2022-09-30T01:08:34.816" v="1050" actId="20577"/>
          <ac:spMkLst>
            <pc:docMk/>
            <pc:sldMk cId="1950808336" sldId="256"/>
            <ac:spMk id="3" creationId="{00000000-0000-0000-0000-000000000000}"/>
          </ac:spMkLst>
        </pc:spChg>
      </pc:sldChg>
      <pc:sldChg chg="delSp modSp mod">
        <pc:chgData name="David Wilson" userId="040556f5-552c-49b6-968d-40b91e9b13f4" providerId="ADAL" clId="{0FDE46CB-4473-40CD-B94F-760235034238}" dt="2022-09-30T01:12:28.319" v="1146" actId="1076"/>
        <pc:sldMkLst>
          <pc:docMk/>
          <pc:sldMk cId="377010163" sldId="257"/>
        </pc:sldMkLst>
        <pc:spChg chg="mod">
          <ac:chgData name="David Wilson" userId="040556f5-552c-49b6-968d-40b91e9b13f4" providerId="ADAL" clId="{0FDE46CB-4473-40CD-B94F-760235034238}" dt="2022-09-30T01:12:28.319" v="1146" actId="1076"/>
          <ac:spMkLst>
            <pc:docMk/>
            <pc:sldMk cId="377010163" sldId="257"/>
            <ac:spMk id="4" creationId="{00000000-0000-0000-0000-000000000000}"/>
          </ac:spMkLst>
        </pc:spChg>
        <pc:grpChg chg="del">
          <ac:chgData name="David Wilson" userId="040556f5-552c-49b6-968d-40b91e9b13f4" providerId="ADAL" clId="{0FDE46CB-4473-40CD-B94F-760235034238}" dt="2022-09-29T23:43:39.898" v="262" actId="478"/>
          <ac:grpSpMkLst>
            <pc:docMk/>
            <pc:sldMk cId="377010163" sldId="257"/>
            <ac:grpSpMk id="15" creationId="{E6E0D7FB-A28D-4909-8170-FACA09AE023D}"/>
          </ac:grpSpMkLst>
        </pc:grpChg>
        <pc:picChg chg="mod">
          <ac:chgData name="David Wilson" userId="040556f5-552c-49b6-968d-40b91e9b13f4" providerId="ADAL" clId="{0FDE46CB-4473-40CD-B94F-760235034238}" dt="2022-09-30T01:12:23.982" v="1145" actId="1076"/>
          <ac:picMkLst>
            <pc:docMk/>
            <pc:sldMk cId="377010163" sldId="257"/>
            <ac:picMk id="2" creationId="{00000000-0000-0000-0000-000000000000}"/>
          </ac:picMkLst>
        </pc:picChg>
        <pc:inkChg chg="del">
          <ac:chgData name="David Wilson" userId="040556f5-552c-49b6-968d-40b91e9b13f4" providerId="ADAL" clId="{0FDE46CB-4473-40CD-B94F-760235034238}" dt="2022-09-29T23:43:45.234" v="263" actId="478"/>
          <ac:inkMkLst>
            <pc:docMk/>
            <pc:sldMk cId="377010163" sldId="257"/>
            <ac:inkMk id="16" creationId="{BF8558AB-E7ED-41E4-AFE7-A9E6873FA256}"/>
          </ac:inkMkLst>
        </pc:inkChg>
      </pc:sldChg>
      <pc:sldChg chg="modSp mod ord">
        <pc:chgData name="David Wilson" userId="040556f5-552c-49b6-968d-40b91e9b13f4" providerId="ADAL" clId="{0FDE46CB-4473-40CD-B94F-760235034238}" dt="2022-09-30T00:53:57.740" v="953" actId="1076"/>
        <pc:sldMkLst>
          <pc:docMk/>
          <pc:sldMk cId="1830681863" sldId="268"/>
        </pc:sldMkLst>
        <pc:spChg chg="mod">
          <ac:chgData name="David Wilson" userId="040556f5-552c-49b6-968d-40b91e9b13f4" providerId="ADAL" clId="{0FDE46CB-4473-40CD-B94F-760235034238}" dt="2022-09-30T00:53:57.740" v="953" actId="1076"/>
          <ac:spMkLst>
            <pc:docMk/>
            <pc:sldMk cId="1830681863" sldId="268"/>
            <ac:spMk id="3" creationId="{00000000-0000-0000-0000-000000000000}"/>
          </ac:spMkLst>
        </pc:spChg>
      </pc:sldChg>
      <pc:sldChg chg="addSp modSp mod ord">
        <pc:chgData name="David Wilson" userId="040556f5-552c-49b6-968d-40b91e9b13f4" providerId="ADAL" clId="{0FDE46CB-4473-40CD-B94F-760235034238}" dt="2022-09-30T00:55:54.046" v="1007" actId="404"/>
        <pc:sldMkLst>
          <pc:docMk/>
          <pc:sldMk cId="3854509571" sldId="269"/>
        </pc:sldMkLst>
        <pc:spChg chg="mod">
          <ac:chgData name="David Wilson" userId="040556f5-552c-49b6-968d-40b91e9b13f4" providerId="ADAL" clId="{0FDE46CB-4473-40CD-B94F-760235034238}" dt="2022-09-30T00:55:22.467" v="996" actId="1076"/>
          <ac:spMkLst>
            <pc:docMk/>
            <pc:sldMk cId="3854509571" sldId="269"/>
            <ac:spMk id="3" creationId="{00000000-0000-0000-0000-000000000000}"/>
          </ac:spMkLst>
        </pc:spChg>
        <pc:spChg chg="add mod">
          <ac:chgData name="David Wilson" userId="040556f5-552c-49b6-968d-40b91e9b13f4" providerId="ADAL" clId="{0FDE46CB-4473-40CD-B94F-760235034238}" dt="2022-09-30T00:55:08.524" v="993" actId="1076"/>
          <ac:spMkLst>
            <pc:docMk/>
            <pc:sldMk cId="3854509571" sldId="269"/>
            <ac:spMk id="4" creationId="{8C101915-28F3-A192-A050-0BF8724BA8A3}"/>
          </ac:spMkLst>
        </pc:spChg>
        <pc:spChg chg="add mod">
          <ac:chgData name="David Wilson" userId="040556f5-552c-49b6-968d-40b91e9b13f4" providerId="ADAL" clId="{0FDE46CB-4473-40CD-B94F-760235034238}" dt="2022-09-30T00:55:54.046" v="1007" actId="404"/>
          <ac:spMkLst>
            <pc:docMk/>
            <pc:sldMk cId="3854509571" sldId="269"/>
            <ac:spMk id="6" creationId="{0645AED2-7C73-094F-30CD-592DC7416711}"/>
          </ac:spMkLst>
        </pc:spChg>
        <pc:picChg chg="mod modCrop">
          <ac:chgData name="David Wilson" userId="040556f5-552c-49b6-968d-40b91e9b13f4" providerId="ADAL" clId="{0FDE46CB-4473-40CD-B94F-760235034238}" dt="2022-09-30T00:55:19.308" v="995" actId="1076"/>
          <ac:picMkLst>
            <pc:docMk/>
            <pc:sldMk cId="3854509571" sldId="269"/>
            <ac:picMk id="2" creationId="{00000000-0000-0000-0000-000000000000}"/>
          </ac:picMkLst>
        </pc:picChg>
        <pc:picChg chg="add mod">
          <ac:chgData name="David Wilson" userId="040556f5-552c-49b6-968d-40b91e9b13f4" providerId="ADAL" clId="{0FDE46CB-4473-40CD-B94F-760235034238}" dt="2022-09-30T00:55:34.188" v="999" actId="1076"/>
          <ac:picMkLst>
            <pc:docMk/>
            <pc:sldMk cId="3854509571" sldId="269"/>
            <ac:picMk id="5" creationId="{D5A0A8C4-F36D-22F5-E3BA-AFA8756D7F39}"/>
          </ac:picMkLst>
        </pc:picChg>
      </pc:sldChg>
      <pc:sldChg chg="del">
        <pc:chgData name="David Wilson" userId="040556f5-552c-49b6-968d-40b91e9b13f4" providerId="ADAL" clId="{0FDE46CB-4473-40CD-B94F-760235034238}" dt="2022-09-30T00:14:28.114" v="520" actId="47"/>
        <pc:sldMkLst>
          <pc:docMk/>
          <pc:sldMk cId="3215488497" sldId="270"/>
        </pc:sldMkLst>
      </pc:sldChg>
      <pc:sldChg chg="addSp delSp mod">
        <pc:chgData name="David Wilson" userId="040556f5-552c-49b6-968d-40b91e9b13f4" providerId="ADAL" clId="{0FDE46CB-4473-40CD-B94F-760235034238}" dt="2022-09-29T23:44:18.362" v="269" actId="478"/>
        <pc:sldMkLst>
          <pc:docMk/>
          <pc:sldMk cId="271933875" sldId="284"/>
        </pc:sldMkLst>
        <pc:grpChg chg="del">
          <ac:chgData name="David Wilson" userId="040556f5-552c-49b6-968d-40b91e9b13f4" providerId="ADAL" clId="{0FDE46CB-4473-40CD-B94F-760235034238}" dt="2022-09-29T23:44:16.021" v="268" actId="478"/>
          <ac:grpSpMkLst>
            <pc:docMk/>
            <pc:sldMk cId="271933875" sldId="284"/>
            <ac:grpSpMk id="13" creationId="{F395B6C7-A0DC-4292-B938-BFBA5CA3F985}"/>
          </ac:grpSpMkLst>
        </pc:grpChg>
        <pc:picChg chg="add del">
          <ac:chgData name="David Wilson" userId="040556f5-552c-49b6-968d-40b91e9b13f4" providerId="ADAL" clId="{0FDE46CB-4473-40CD-B94F-760235034238}" dt="2022-09-29T23:44:13.219" v="267" actId="478"/>
          <ac:picMkLst>
            <pc:docMk/>
            <pc:sldMk cId="271933875" sldId="284"/>
            <ac:picMk id="4" creationId="{00000000-0000-0000-0000-000000000000}"/>
          </ac:picMkLst>
        </pc:picChg>
        <pc:inkChg chg="del">
          <ac:chgData name="David Wilson" userId="040556f5-552c-49b6-968d-40b91e9b13f4" providerId="ADAL" clId="{0FDE46CB-4473-40CD-B94F-760235034238}" dt="2022-09-29T23:44:08.967" v="264" actId="478"/>
          <ac:inkMkLst>
            <pc:docMk/>
            <pc:sldMk cId="271933875" sldId="284"/>
            <ac:inkMk id="3" creationId="{E0616558-85B9-4CA6-8DDE-45472584BFCA}"/>
          </ac:inkMkLst>
        </pc:inkChg>
        <pc:inkChg chg="del">
          <ac:chgData name="David Wilson" userId="040556f5-552c-49b6-968d-40b91e9b13f4" providerId="ADAL" clId="{0FDE46CB-4473-40CD-B94F-760235034238}" dt="2022-09-29T23:44:10.406" v="265" actId="478"/>
          <ac:inkMkLst>
            <pc:docMk/>
            <pc:sldMk cId="271933875" sldId="284"/>
            <ac:inkMk id="5" creationId="{0A14C817-3B1B-48BB-A173-F6A7D193FCBC}"/>
          </ac:inkMkLst>
        </pc:inkChg>
        <pc:inkChg chg="del">
          <ac:chgData name="David Wilson" userId="040556f5-552c-49b6-968d-40b91e9b13f4" providerId="ADAL" clId="{0FDE46CB-4473-40CD-B94F-760235034238}" dt="2022-09-29T23:44:18.362" v="269" actId="478"/>
          <ac:inkMkLst>
            <pc:docMk/>
            <pc:sldMk cId="271933875" sldId="284"/>
            <ac:inkMk id="14" creationId="{E66141BD-0C6E-4946-A9F9-AA8B8E0BAAE3}"/>
          </ac:inkMkLst>
        </pc:inkChg>
      </pc:sldChg>
      <pc:sldChg chg="delSp mod">
        <pc:chgData name="David Wilson" userId="040556f5-552c-49b6-968d-40b91e9b13f4" providerId="ADAL" clId="{0FDE46CB-4473-40CD-B94F-760235034238}" dt="2022-09-30T00:25:50.494" v="665" actId="478"/>
        <pc:sldMkLst>
          <pc:docMk/>
          <pc:sldMk cId="3184072166" sldId="285"/>
        </pc:sldMkLst>
        <pc:grpChg chg="del">
          <ac:chgData name="David Wilson" userId="040556f5-552c-49b6-968d-40b91e9b13f4" providerId="ADAL" clId="{0FDE46CB-4473-40CD-B94F-760235034238}" dt="2022-09-30T00:25:49.062" v="664" actId="478"/>
          <ac:grpSpMkLst>
            <pc:docMk/>
            <pc:sldMk cId="3184072166" sldId="285"/>
            <ac:grpSpMk id="16" creationId="{9C8F6F5C-6102-45AC-9275-252172CAD721}"/>
          </ac:grpSpMkLst>
        </pc:grpChg>
        <pc:grpChg chg="del">
          <ac:chgData name="David Wilson" userId="040556f5-552c-49b6-968d-40b91e9b13f4" providerId="ADAL" clId="{0FDE46CB-4473-40CD-B94F-760235034238}" dt="2022-09-30T00:25:39.261" v="659" actId="478"/>
          <ac:grpSpMkLst>
            <pc:docMk/>
            <pc:sldMk cId="3184072166" sldId="285"/>
            <ac:grpSpMk id="51" creationId="{49FFB51F-3E1F-475E-AD6A-2C31749D2EE3}"/>
          </ac:grpSpMkLst>
        </pc:grpChg>
        <pc:grpChg chg="del">
          <ac:chgData name="David Wilson" userId="040556f5-552c-49b6-968d-40b91e9b13f4" providerId="ADAL" clId="{0FDE46CB-4473-40CD-B94F-760235034238}" dt="2022-09-30T00:25:36.726" v="658" actId="478"/>
          <ac:grpSpMkLst>
            <pc:docMk/>
            <pc:sldMk cId="3184072166" sldId="285"/>
            <ac:grpSpMk id="72" creationId="{0DE14A31-4AFD-4B67-942B-45BCCE1ABA30}"/>
          </ac:grpSpMkLst>
        </pc:grpChg>
        <pc:inkChg chg="del">
          <ac:chgData name="David Wilson" userId="040556f5-552c-49b6-968d-40b91e9b13f4" providerId="ADAL" clId="{0FDE46CB-4473-40CD-B94F-760235034238}" dt="2022-09-30T00:25:44.518" v="662" actId="478"/>
          <ac:inkMkLst>
            <pc:docMk/>
            <pc:sldMk cId="3184072166" sldId="285"/>
            <ac:inkMk id="6" creationId="{93739D69-35F0-4D1B-8C10-13C972147FEC}"/>
          </ac:inkMkLst>
        </pc:inkChg>
        <pc:inkChg chg="del">
          <ac:chgData name="David Wilson" userId="040556f5-552c-49b6-968d-40b91e9b13f4" providerId="ADAL" clId="{0FDE46CB-4473-40CD-B94F-760235034238}" dt="2022-09-30T00:25:43.349" v="661" actId="478"/>
          <ac:inkMkLst>
            <pc:docMk/>
            <pc:sldMk cId="3184072166" sldId="285"/>
            <ac:inkMk id="7" creationId="{7447C224-394F-4F36-835D-3AC86069C9E1}"/>
          </ac:inkMkLst>
        </pc:inkChg>
        <pc:inkChg chg="del">
          <ac:chgData name="David Wilson" userId="040556f5-552c-49b6-968d-40b91e9b13f4" providerId="ADAL" clId="{0FDE46CB-4473-40CD-B94F-760235034238}" dt="2022-09-30T00:25:50.494" v="665" actId="478"/>
          <ac:inkMkLst>
            <pc:docMk/>
            <pc:sldMk cId="3184072166" sldId="285"/>
            <ac:inkMk id="15" creationId="{5D4DAE6F-D2A9-46C0-B8CB-91039389FCC7}"/>
          </ac:inkMkLst>
        </pc:inkChg>
        <pc:inkChg chg="del">
          <ac:chgData name="David Wilson" userId="040556f5-552c-49b6-968d-40b91e9b13f4" providerId="ADAL" clId="{0FDE46CB-4473-40CD-B94F-760235034238}" dt="2022-09-30T00:25:46.646" v="663" actId="478"/>
          <ac:inkMkLst>
            <pc:docMk/>
            <pc:sldMk cId="3184072166" sldId="285"/>
            <ac:inkMk id="19" creationId="{771338DF-0FED-4B9B-A3FC-E8AE7AD97557}"/>
          </ac:inkMkLst>
        </pc:inkChg>
        <pc:inkChg chg="del">
          <ac:chgData name="David Wilson" userId="040556f5-552c-49b6-968d-40b91e9b13f4" providerId="ADAL" clId="{0FDE46CB-4473-40CD-B94F-760235034238}" dt="2022-09-30T00:25:40.646" v="660" actId="478"/>
          <ac:inkMkLst>
            <pc:docMk/>
            <pc:sldMk cId="3184072166" sldId="285"/>
            <ac:inkMk id="62" creationId="{8428DD39-B486-4EFA-A9BC-ED3CCE1C9CBF}"/>
          </ac:inkMkLst>
        </pc:inkChg>
      </pc:sldChg>
      <pc:sldChg chg="delSp modSp mod">
        <pc:chgData name="David Wilson" userId="040556f5-552c-49b6-968d-40b91e9b13f4" providerId="ADAL" clId="{0FDE46CB-4473-40CD-B94F-760235034238}" dt="2022-09-30T00:50:12.309" v="909" actId="1076"/>
        <pc:sldMkLst>
          <pc:docMk/>
          <pc:sldMk cId="2227727940" sldId="286"/>
        </pc:sldMkLst>
        <pc:spChg chg="mod">
          <ac:chgData name="David Wilson" userId="040556f5-552c-49b6-968d-40b91e9b13f4" providerId="ADAL" clId="{0FDE46CB-4473-40CD-B94F-760235034238}" dt="2022-09-30T00:48:53.302" v="900" actId="1076"/>
          <ac:spMkLst>
            <pc:docMk/>
            <pc:sldMk cId="2227727940" sldId="286"/>
            <ac:spMk id="3" creationId="{00000000-0000-0000-0000-000000000000}"/>
          </ac:spMkLst>
        </pc:spChg>
        <pc:grpChg chg="del">
          <ac:chgData name="David Wilson" userId="040556f5-552c-49b6-968d-40b91e9b13f4" providerId="ADAL" clId="{0FDE46CB-4473-40CD-B94F-760235034238}" dt="2022-09-30T00:48:33.494" v="894" actId="478"/>
          <ac:grpSpMkLst>
            <pc:docMk/>
            <pc:sldMk cId="2227727940" sldId="286"/>
            <ac:grpSpMk id="13" creationId="{74D4189E-8693-4A78-A488-CF30D45F0C56}"/>
          </ac:grpSpMkLst>
        </pc:grpChg>
        <pc:grpChg chg="del">
          <ac:chgData name="David Wilson" userId="040556f5-552c-49b6-968d-40b91e9b13f4" providerId="ADAL" clId="{0FDE46CB-4473-40CD-B94F-760235034238}" dt="2022-09-30T00:26:53.781" v="681" actId="478"/>
          <ac:grpSpMkLst>
            <pc:docMk/>
            <pc:sldMk cId="2227727940" sldId="286"/>
            <ac:grpSpMk id="33" creationId="{173BEAFD-49FD-413D-913C-3EE11A167C92}"/>
          </ac:grpSpMkLst>
        </pc:grpChg>
        <pc:grpChg chg="del">
          <ac:chgData name="David Wilson" userId="040556f5-552c-49b6-968d-40b91e9b13f4" providerId="ADAL" clId="{0FDE46CB-4473-40CD-B94F-760235034238}" dt="2022-09-30T00:26:52.541" v="680" actId="478"/>
          <ac:grpSpMkLst>
            <pc:docMk/>
            <pc:sldMk cId="2227727940" sldId="286"/>
            <ac:grpSpMk id="40" creationId="{C79A6C7E-52BA-4ED6-A9E2-3BFB971F9E69}"/>
          </ac:grpSpMkLst>
        </pc:grpChg>
        <pc:grpChg chg="del">
          <ac:chgData name="David Wilson" userId="040556f5-552c-49b6-968d-40b91e9b13f4" providerId="ADAL" clId="{0FDE46CB-4473-40CD-B94F-760235034238}" dt="2022-09-30T00:26:55.005" v="682" actId="478"/>
          <ac:grpSpMkLst>
            <pc:docMk/>
            <pc:sldMk cId="2227727940" sldId="286"/>
            <ac:grpSpMk id="48" creationId="{CAD16A66-9165-49CE-B4D2-FFEA5B592C8E}"/>
          </ac:grpSpMkLst>
        </pc:grpChg>
        <pc:grpChg chg="del">
          <ac:chgData name="David Wilson" userId="040556f5-552c-49b6-968d-40b91e9b13f4" providerId="ADAL" clId="{0FDE46CB-4473-40CD-B94F-760235034238}" dt="2022-09-30T00:26:57.374" v="684" actId="478"/>
          <ac:grpSpMkLst>
            <pc:docMk/>
            <pc:sldMk cId="2227727940" sldId="286"/>
            <ac:grpSpMk id="51" creationId="{E21E4134-3DD6-4056-A40C-0500C4A7C92A}"/>
          </ac:grpSpMkLst>
        </pc:grpChg>
        <pc:grpChg chg="del">
          <ac:chgData name="David Wilson" userId="040556f5-552c-49b6-968d-40b91e9b13f4" providerId="ADAL" clId="{0FDE46CB-4473-40CD-B94F-760235034238}" dt="2022-09-30T00:27:04.805" v="686" actId="478"/>
          <ac:grpSpMkLst>
            <pc:docMk/>
            <pc:sldMk cId="2227727940" sldId="286"/>
            <ac:grpSpMk id="60" creationId="{5E8DE15E-E8B1-4D93-B146-58E38ED5DD94}"/>
          </ac:grpSpMkLst>
        </pc:grpChg>
        <pc:picChg chg="mod">
          <ac:chgData name="David Wilson" userId="040556f5-552c-49b6-968d-40b91e9b13f4" providerId="ADAL" clId="{0FDE46CB-4473-40CD-B94F-760235034238}" dt="2022-09-30T00:50:12.309" v="909" actId="1076"/>
          <ac:picMkLst>
            <pc:docMk/>
            <pc:sldMk cId="2227727940" sldId="286"/>
            <ac:picMk id="4" creationId="{00000000-0000-0000-0000-000000000000}"/>
          </ac:picMkLst>
        </pc:picChg>
        <pc:picChg chg="mod">
          <ac:chgData name="David Wilson" userId="040556f5-552c-49b6-968d-40b91e9b13f4" providerId="ADAL" clId="{0FDE46CB-4473-40CD-B94F-760235034238}" dt="2022-09-30T00:50:09.581" v="908" actId="1076"/>
          <ac:picMkLst>
            <pc:docMk/>
            <pc:sldMk cId="2227727940" sldId="286"/>
            <ac:picMk id="6" creationId="{00000000-0000-0000-0000-000000000000}"/>
          </ac:picMkLst>
        </pc:picChg>
        <pc:picChg chg="mod">
          <ac:chgData name="David Wilson" userId="040556f5-552c-49b6-968d-40b91e9b13f4" providerId="ADAL" clId="{0FDE46CB-4473-40CD-B94F-760235034238}" dt="2022-09-30T00:48:46.406" v="896" actId="1076"/>
          <ac:picMkLst>
            <pc:docMk/>
            <pc:sldMk cId="2227727940" sldId="286"/>
            <ac:picMk id="7" creationId="{00000000-0000-0000-0000-000000000000}"/>
          </ac:picMkLst>
        </pc:picChg>
        <pc:inkChg chg="del">
          <ac:chgData name="David Wilson" userId="040556f5-552c-49b6-968d-40b91e9b13f4" providerId="ADAL" clId="{0FDE46CB-4473-40CD-B94F-760235034238}" dt="2022-09-30T00:26:59.493" v="685" actId="478"/>
          <ac:inkMkLst>
            <pc:docMk/>
            <pc:sldMk cId="2227727940" sldId="286"/>
            <ac:inkMk id="10" creationId="{B885E41C-9A7C-4487-AE5F-F2F6C97B90ED}"/>
          </ac:inkMkLst>
        </pc:inkChg>
        <pc:inkChg chg="del">
          <ac:chgData name="David Wilson" userId="040556f5-552c-49b6-968d-40b91e9b13f4" providerId="ADAL" clId="{0FDE46CB-4473-40CD-B94F-760235034238}" dt="2022-09-30T00:49:04.366" v="905" actId="478"/>
          <ac:inkMkLst>
            <pc:docMk/>
            <pc:sldMk cId="2227727940" sldId="286"/>
            <ac:inkMk id="14" creationId="{00CA2205-2D4B-4D1B-94ED-43DBE01C4DD0}"/>
          </ac:inkMkLst>
        </pc:inkChg>
        <pc:inkChg chg="del">
          <ac:chgData name="David Wilson" userId="040556f5-552c-49b6-968d-40b91e9b13f4" providerId="ADAL" clId="{0FDE46CB-4473-40CD-B94F-760235034238}" dt="2022-09-30T00:49:06.737" v="907" actId="478"/>
          <ac:inkMkLst>
            <pc:docMk/>
            <pc:sldMk cId="2227727940" sldId="286"/>
            <ac:inkMk id="15" creationId="{931B4755-5B2A-4C8E-B20A-6F7D934D33FD}"/>
          </ac:inkMkLst>
        </pc:inkChg>
        <pc:inkChg chg="del">
          <ac:chgData name="David Wilson" userId="040556f5-552c-49b6-968d-40b91e9b13f4" providerId="ADAL" clId="{0FDE46CB-4473-40CD-B94F-760235034238}" dt="2022-09-30T00:49:05.606" v="906" actId="478"/>
          <ac:inkMkLst>
            <pc:docMk/>
            <pc:sldMk cId="2227727940" sldId="286"/>
            <ac:inkMk id="16" creationId="{444A6FA2-FC20-47E9-80FC-8F664BFD77B6}"/>
          </ac:inkMkLst>
        </pc:inkChg>
        <pc:inkChg chg="del">
          <ac:chgData name="David Wilson" userId="040556f5-552c-49b6-968d-40b91e9b13f4" providerId="ADAL" clId="{0FDE46CB-4473-40CD-B94F-760235034238}" dt="2022-09-30T00:48:58.774" v="902" actId="478"/>
          <ac:inkMkLst>
            <pc:docMk/>
            <pc:sldMk cId="2227727940" sldId="286"/>
            <ac:inkMk id="28" creationId="{E0F483E4-8260-451F-B4E3-9A3E78305A3D}"/>
          </ac:inkMkLst>
        </pc:inkChg>
        <pc:inkChg chg="del">
          <ac:chgData name="David Wilson" userId="040556f5-552c-49b6-968d-40b91e9b13f4" providerId="ADAL" clId="{0FDE46CB-4473-40CD-B94F-760235034238}" dt="2022-09-30T00:26:56.206" v="683" actId="478"/>
          <ac:inkMkLst>
            <pc:docMk/>
            <pc:sldMk cId="2227727940" sldId="286"/>
            <ac:inkMk id="41" creationId="{D61CA258-BBB3-4419-A848-D1931C0C16CF}"/>
          </ac:inkMkLst>
        </pc:inkChg>
        <pc:inkChg chg="del">
          <ac:chgData name="David Wilson" userId="040556f5-552c-49b6-968d-40b91e9b13f4" providerId="ADAL" clId="{0FDE46CB-4473-40CD-B94F-760235034238}" dt="2022-09-30T00:27:07.437" v="687" actId="478"/>
          <ac:inkMkLst>
            <pc:docMk/>
            <pc:sldMk cId="2227727940" sldId="286"/>
            <ac:inkMk id="61" creationId="{674DBD97-504D-4116-B9CF-1F8DEE06553E}"/>
          </ac:inkMkLst>
        </pc:inkChg>
      </pc:sldChg>
      <pc:sldChg chg="addSp delSp modSp mod">
        <pc:chgData name="David Wilson" userId="040556f5-552c-49b6-968d-40b91e9b13f4" providerId="ADAL" clId="{0FDE46CB-4473-40CD-B94F-760235034238}" dt="2022-09-30T00:25:07.623" v="652" actId="1076"/>
        <pc:sldMkLst>
          <pc:docMk/>
          <pc:sldMk cId="1709673849" sldId="288"/>
        </pc:sldMkLst>
        <pc:spChg chg="add mod">
          <ac:chgData name="David Wilson" userId="040556f5-552c-49b6-968d-40b91e9b13f4" providerId="ADAL" clId="{0FDE46CB-4473-40CD-B94F-760235034238}" dt="2022-09-30T00:24:10.548" v="632"/>
          <ac:spMkLst>
            <pc:docMk/>
            <pc:sldMk cId="1709673849" sldId="288"/>
            <ac:spMk id="10" creationId="{87EC5367-8D68-46B2-1BCC-1B8F2E6ECF21}"/>
          </ac:spMkLst>
        </pc:spChg>
        <pc:grpChg chg="del">
          <ac:chgData name="David Wilson" userId="040556f5-552c-49b6-968d-40b91e9b13f4" providerId="ADAL" clId="{0FDE46CB-4473-40CD-B94F-760235034238}" dt="2022-09-30T00:24:20.990" v="636" actId="478"/>
          <ac:grpSpMkLst>
            <pc:docMk/>
            <pc:sldMk cId="1709673849" sldId="288"/>
            <ac:grpSpMk id="42" creationId="{870B4405-CD8E-49C8-8E0C-20755191F62A}"/>
          </ac:grpSpMkLst>
        </pc:grpChg>
        <pc:picChg chg="del mod">
          <ac:chgData name="David Wilson" userId="040556f5-552c-49b6-968d-40b91e9b13f4" providerId="ADAL" clId="{0FDE46CB-4473-40CD-B94F-760235034238}" dt="2022-09-30T00:25:00.278" v="651" actId="478"/>
          <ac:picMkLst>
            <pc:docMk/>
            <pc:sldMk cId="1709673849" sldId="288"/>
            <ac:picMk id="4" creationId="{00000000-0000-0000-0000-000000000000}"/>
          </ac:picMkLst>
        </pc:picChg>
        <pc:picChg chg="mod">
          <ac:chgData name="David Wilson" userId="040556f5-552c-49b6-968d-40b91e9b13f4" providerId="ADAL" clId="{0FDE46CB-4473-40CD-B94F-760235034238}" dt="2022-09-30T00:25:07.623" v="652" actId="1076"/>
          <ac:picMkLst>
            <pc:docMk/>
            <pc:sldMk cId="1709673849" sldId="288"/>
            <ac:picMk id="5" creationId="{00000000-0000-0000-0000-000000000000}"/>
          </ac:picMkLst>
        </pc:picChg>
        <pc:picChg chg="add mod">
          <ac:chgData name="David Wilson" userId="040556f5-552c-49b6-968d-40b91e9b13f4" providerId="ADAL" clId="{0FDE46CB-4473-40CD-B94F-760235034238}" dt="2022-09-30T00:24:56.040" v="649" actId="1440"/>
          <ac:picMkLst>
            <pc:docMk/>
            <pc:sldMk cId="1709673849" sldId="288"/>
            <ac:picMk id="8" creationId="{3EF74E8E-0C47-696F-6B42-9402673D6C9D}"/>
          </ac:picMkLst>
        </pc:picChg>
        <pc:inkChg chg="del">
          <ac:chgData name="David Wilson" userId="040556f5-552c-49b6-968d-40b91e9b13f4" providerId="ADAL" clId="{0FDE46CB-4473-40CD-B94F-760235034238}" dt="2022-09-30T00:24:13.201" v="633" actId="478"/>
          <ac:inkMkLst>
            <pc:docMk/>
            <pc:sldMk cId="1709673849" sldId="288"/>
            <ac:inkMk id="2" creationId="{111BCCA9-8FF5-436F-AB88-ED61E7537DC0}"/>
          </ac:inkMkLst>
        </pc:inkChg>
        <pc:inkChg chg="del">
          <ac:chgData name="David Wilson" userId="040556f5-552c-49b6-968d-40b91e9b13f4" providerId="ADAL" clId="{0FDE46CB-4473-40CD-B94F-760235034238}" dt="2022-09-30T00:24:26.055" v="639" actId="478"/>
          <ac:inkMkLst>
            <pc:docMk/>
            <pc:sldMk cId="1709673849" sldId="288"/>
            <ac:inkMk id="9" creationId="{7CF2A739-408F-4A19-9CF9-94F7035F6F53}"/>
          </ac:inkMkLst>
        </pc:inkChg>
        <pc:inkChg chg="del">
          <ac:chgData name="David Wilson" userId="040556f5-552c-49b6-968d-40b91e9b13f4" providerId="ADAL" clId="{0FDE46CB-4473-40CD-B94F-760235034238}" dt="2022-09-30T00:24:31.566" v="642" actId="478"/>
          <ac:inkMkLst>
            <pc:docMk/>
            <pc:sldMk cId="1709673849" sldId="288"/>
            <ac:inkMk id="24" creationId="{0F036B75-1E2E-42C2-80E9-B6C240544360}"/>
          </ac:inkMkLst>
        </pc:inkChg>
        <pc:inkChg chg="del">
          <ac:chgData name="David Wilson" userId="040556f5-552c-49b6-968d-40b91e9b13f4" providerId="ADAL" clId="{0FDE46CB-4473-40CD-B94F-760235034238}" dt="2022-09-30T00:24:22.831" v="637" actId="478"/>
          <ac:inkMkLst>
            <pc:docMk/>
            <pc:sldMk cId="1709673849" sldId="288"/>
            <ac:inkMk id="31" creationId="{73707151-C8C8-460A-9359-DC4EF6C5DA5B}"/>
          </ac:inkMkLst>
        </pc:inkChg>
        <pc:inkChg chg="del">
          <ac:chgData name="David Wilson" userId="040556f5-552c-49b6-968d-40b91e9b13f4" providerId="ADAL" clId="{0FDE46CB-4473-40CD-B94F-760235034238}" dt="2022-09-30T00:24:23.902" v="638" actId="478"/>
          <ac:inkMkLst>
            <pc:docMk/>
            <pc:sldMk cId="1709673849" sldId="288"/>
            <ac:inkMk id="32" creationId="{FC2E9BED-7750-4C6F-AC20-67437BD970A4}"/>
          </ac:inkMkLst>
        </pc:inkChg>
        <pc:inkChg chg="del">
          <ac:chgData name="David Wilson" userId="040556f5-552c-49b6-968d-40b91e9b13f4" providerId="ADAL" clId="{0FDE46CB-4473-40CD-B94F-760235034238}" dt="2022-09-30T00:24:14.575" v="634" actId="478"/>
          <ac:inkMkLst>
            <pc:docMk/>
            <pc:sldMk cId="1709673849" sldId="288"/>
            <ac:inkMk id="37" creationId="{ED7CD6C4-4EEB-4707-BAF9-7F97EDA97097}"/>
          </ac:inkMkLst>
        </pc:inkChg>
        <pc:inkChg chg="del">
          <ac:chgData name="David Wilson" userId="040556f5-552c-49b6-968d-40b91e9b13f4" providerId="ADAL" clId="{0FDE46CB-4473-40CD-B94F-760235034238}" dt="2022-09-30T00:24:16.055" v="635" actId="478"/>
          <ac:inkMkLst>
            <pc:docMk/>
            <pc:sldMk cId="1709673849" sldId="288"/>
            <ac:inkMk id="38" creationId="{26DDDBB1-50BA-4CA0-B18C-3212D1217090}"/>
          </ac:inkMkLst>
        </pc:inkChg>
      </pc:sldChg>
      <pc:sldChg chg="delSp modSp mod ord">
        <pc:chgData name="David Wilson" userId="040556f5-552c-49b6-968d-40b91e9b13f4" providerId="ADAL" clId="{0FDE46CB-4473-40CD-B94F-760235034238}" dt="2022-09-30T00:53:44.906" v="952"/>
        <pc:sldMkLst>
          <pc:docMk/>
          <pc:sldMk cId="1399998980" sldId="291"/>
        </pc:sldMkLst>
        <pc:spChg chg="mod">
          <ac:chgData name="David Wilson" userId="040556f5-552c-49b6-968d-40b91e9b13f4" providerId="ADAL" clId="{0FDE46CB-4473-40CD-B94F-760235034238}" dt="2022-09-30T00:43:49.144" v="854" actId="1076"/>
          <ac:spMkLst>
            <pc:docMk/>
            <pc:sldMk cId="1399998980" sldId="291"/>
            <ac:spMk id="7" creationId="{00000000-0000-0000-0000-000000000000}"/>
          </ac:spMkLst>
        </pc:spChg>
        <pc:grpChg chg="del">
          <ac:chgData name="David Wilson" userId="040556f5-552c-49b6-968d-40b91e9b13f4" providerId="ADAL" clId="{0FDE46CB-4473-40CD-B94F-760235034238}" dt="2022-09-30T00:43:11.193" v="843" actId="478"/>
          <ac:grpSpMkLst>
            <pc:docMk/>
            <pc:sldMk cId="1399998980" sldId="291"/>
            <ac:grpSpMk id="15" creationId="{30FECBE9-1779-4849-95A5-2670EA438362}"/>
          </ac:grpSpMkLst>
        </pc:grpChg>
        <pc:grpChg chg="del">
          <ac:chgData name="David Wilson" userId="040556f5-552c-49b6-968d-40b91e9b13f4" providerId="ADAL" clId="{0FDE46CB-4473-40CD-B94F-760235034238}" dt="2022-09-30T00:43:09.860" v="842" actId="478"/>
          <ac:grpSpMkLst>
            <pc:docMk/>
            <pc:sldMk cId="1399998980" sldId="291"/>
            <ac:grpSpMk id="20" creationId="{9CFFAFC0-659C-4460-AC59-38C29A6AA69A}"/>
          </ac:grpSpMkLst>
        </pc:grpChg>
        <pc:picChg chg="del">
          <ac:chgData name="David Wilson" userId="040556f5-552c-49b6-968d-40b91e9b13f4" providerId="ADAL" clId="{0FDE46CB-4473-40CD-B94F-760235034238}" dt="2022-09-30T00:43:08.171" v="841" actId="478"/>
          <ac:picMkLst>
            <pc:docMk/>
            <pc:sldMk cId="1399998980" sldId="291"/>
            <ac:picMk id="2" creationId="{00000000-0000-0000-0000-000000000000}"/>
          </ac:picMkLst>
        </pc:picChg>
        <pc:picChg chg="del">
          <ac:chgData name="David Wilson" userId="040556f5-552c-49b6-968d-40b91e9b13f4" providerId="ADAL" clId="{0FDE46CB-4473-40CD-B94F-760235034238}" dt="2022-09-30T00:43:25.576" v="846" actId="478"/>
          <ac:picMkLst>
            <pc:docMk/>
            <pc:sldMk cId="1399998980" sldId="291"/>
            <ac:picMk id="4" creationId="{00000000-0000-0000-0000-000000000000}"/>
          </ac:picMkLst>
        </pc:picChg>
        <pc:picChg chg="mod">
          <ac:chgData name="David Wilson" userId="040556f5-552c-49b6-968d-40b91e9b13f4" providerId="ADAL" clId="{0FDE46CB-4473-40CD-B94F-760235034238}" dt="2022-09-30T00:43:58.279" v="858" actId="1076"/>
          <ac:picMkLst>
            <pc:docMk/>
            <pc:sldMk cId="1399998980" sldId="291"/>
            <ac:picMk id="5" creationId="{00000000-0000-0000-0000-000000000000}"/>
          </ac:picMkLst>
        </pc:picChg>
        <pc:picChg chg="mod">
          <ac:chgData name="David Wilson" userId="040556f5-552c-49b6-968d-40b91e9b13f4" providerId="ADAL" clId="{0FDE46CB-4473-40CD-B94F-760235034238}" dt="2022-09-30T00:44:00.719" v="859" actId="1076"/>
          <ac:picMkLst>
            <pc:docMk/>
            <pc:sldMk cId="1399998980" sldId="291"/>
            <ac:picMk id="6" creationId="{00000000-0000-0000-0000-000000000000}"/>
          </ac:picMkLst>
        </pc:picChg>
        <pc:inkChg chg="del mod">
          <ac:chgData name="David Wilson" userId="040556f5-552c-49b6-968d-40b91e9b13f4" providerId="ADAL" clId="{0FDE46CB-4473-40CD-B94F-760235034238}" dt="2022-09-30T00:43:38.328" v="851" actId="478"/>
          <ac:inkMkLst>
            <pc:docMk/>
            <pc:sldMk cId="1399998980" sldId="291"/>
            <ac:inkMk id="8" creationId="{A6A30F2D-4458-4760-8E1C-9EA58726AA2C}"/>
          </ac:inkMkLst>
        </pc:inkChg>
        <pc:inkChg chg="del">
          <ac:chgData name="David Wilson" userId="040556f5-552c-49b6-968d-40b91e9b13f4" providerId="ADAL" clId="{0FDE46CB-4473-40CD-B94F-760235034238}" dt="2022-09-30T00:43:42.935" v="852" actId="478"/>
          <ac:inkMkLst>
            <pc:docMk/>
            <pc:sldMk cId="1399998980" sldId="291"/>
            <ac:inkMk id="9" creationId="{9185A5B3-805F-4A04-9134-CF17634C1408}"/>
          </ac:inkMkLst>
        </pc:inkChg>
      </pc:sldChg>
      <pc:sldChg chg="delSp modSp mod">
        <pc:chgData name="David Wilson" userId="040556f5-552c-49b6-968d-40b91e9b13f4" providerId="ADAL" clId="{0FDE46CB-4473-40CD-B94F-760235034238}" dt="2022-09-30T00:44:50.871" v="868" actId="1076"/>
        <pc:sldMkLst>
          <pc:docMk/>
          <pc:sldMk cId="2619410574" sldId="293"/>
        </pc:sldMkLst>
        <pc:spChg chg="mod">
          <ac:chgData name="David Wilson" userId="040556f5-552c-49b6-968d-40b91e9b13f4" providerId="ADAL" clId="{0FDE46CB-4473-40CD-B94F-760235034238}" dt="2022-09-30T00:44:38.887" v="864" actId="1076"/>
          <ac:spMkLst>
            <pc:docMk/>
            <pc:sldMk cId="2619410574" sldId="293"/>
            <ac:spMk id="5" creationId="{00000000-0000-0000-0000-000000000000}"/>
          </ac:spMkLst>
        </pc:spChg>
        <pc:grpChg chg="del">
          <ac:chgData name="David Wilson" userId="040556f5-552c-49b6-968d-40b91e9b13f4" providerId="ADAL" clId="{0FDE46CB-4473-40CD-B94F-760235034238}" dt="2022-09-30T00:44:29.250" v="860" actId="478"/>
          <ac:grpSpMkLst>
            <pc:docMk/>
            <pc:sldMk cId="2619410574" sldId="293"/>
            <ac:grpSpMk id="7" creationId="{C03B5F72-AFF7-420E-8A56-5A56848B5723}"/>
          </ac:grpSpMkLst>
        </pc:grpChg>
        <pc:picChg chg="mod">
          <ac:chgData name="David Wilson" userId="040556f5-552c-49b6-968d-40b91e9b13f4" providerId="ADAL" clId="{0FDE46CB-4473-40CD-B94F-760235034238}" dt="2022-09-30T00:44:45.144" v="866" actId="14100"/>
          <ac:picMkLst>
            <pc:docMk/>
            <pc:sldMk cId="2619410574" sldId="293"/>
            <ac:picMk id="4" creationId="{00000000-0000-0000-0000-000000000000}"/>
          </ac:picMkLst>
        </pc:picChg>
        <pc:picChg chg="mod">
          <ac:chgData name="David Wilson" userId="040556f5-552c-49b6-968d-40b91e9b13f4" providerId="ADAL" clId="{0FDE46CB-4473-40CD-B94F-760235034238}" dt="2022-09-30T00:44:50.871" v="868" actId="1076"/>
          <ac:picMkLst>
            <pc:docMk/>
            <pc:sldMk cId="2619410574" sldId="293"/>
            <ac:picMk id="6" creationId="{00000000-0000-0000-0000-000000000000}"/>
          </ac:picMkLst>
        </pc:picChg>
        <pc:inkChg chg="del">
          <ac:chgData name="David Wilson" userId="040556f5-552c-49b6-968d-40b91e9b13f4" providerId="ADAL" clId="{0FDE46CB-4473-40CD-B94F-760235034238}" dt="2022-09-30T00:44:31" v="861" actId="478"/>
          <ac:inkMkLst>
            <pc:docMk/>
            <pc:sldMk cId="2619410574" sldId="293"/>
            <ac:inkMk id="8" creationId="{6D74BDAC-95C0-4D21-BB75-EAFE0F2D9F3A}"/>
          </ac:inkMkLst>
        </pc:inkChg>
        <pc:inkChg chg="del">
          <ac:chgData name="David Wilson" userId="040556f5-552c-49b6-968d-40b91e9b13f4" providerId="ADAL" clId="{0FDE46CB-4473-40CD-B94F-760235034238}" dt="2022-09-30T00:44:32.193" v="862" actId="478"/>
          <ac:inkMkLst>
            <pc:docMk/>
            <pc:sldMk cId="2619410574" sldId="293"/>
            <ac:inkMk id="9" creationId="{75A29E5C-3D2A-4FDF-AC7F-B1E2A6B375CA}"/>
          </ac:inkMkLst>
        </pc:inkChg>
      </pc:sldChg>
      <pc:sldChg chg="addSp delSp modSp mod">
        <pc:chgData name="David Wilson" userId="040556f5-552c-49b6-968d-40b91e9b13f4" providerId="ADAL" clId="{0FDE46CB-4473-40CD-B94F-760235034238}" dt="2022-09-30T00:25:22.278" v="657" actId="1076"/>
        <pc:sldMkLst>
          <pc:docMk/>
          <pc:sldMk cId="2847605886" sldId="294"/>
        </pc:sldMkLst>
        <pc:grpChg chg="del">
          <ac:chgData name="David Wilson" userId="040556f5-552c-49b6-968d-40b91e9b13f4" providerId="ADAL" clId="{0FDE46CB-4473-40CD-B94F-760235034238}" dt="2022-09-30T00:25:19.662" v="655" actId="478"/>
          <ac:grpSpMkLst>
            <pc:docMk/>
            <pc:sldMk cId="2847605886" sldId="294"/>
            <ac:grpSpMk id="12" creationId="{60D0E643-AD71-4008-A76E-6FE0DB60AB66}"/>
          </ac:grpSpMkLst>
        </pc:grpChg>
        <pc:grpChg chg="del">
          <ac:chgData name="David Wilson" userId="040556f5-552c-49b6-968d-40b91e9b13f4" providerId="ADAL" clId="{0FDE46CB-4473-40CD-B94F-760235034238}" dt="2022-09-30T00:25:17.414" v="654" actId="478"/>
          <ac:grpSpMkLst>
            <pc:docMk/>
            <pc:sldMk cId="2847605886" sldId="294"/>
            <ac:grpSpMk id="17" creationId="{D0804E65-E0AD-465B-87E7-B64FA245D885}"/>
          </ac:grpSpMkLst>
        </pc:grpChg>
        <pc:picChg chg="add del mod">
          <ac:chgData name="David Wilson" userId="040556f5-552c-49b6-968d-40b91e9b13f4" providerId="ADAL" clId="{0FDE46CB-4473-40CD-B94F-760235034238}" dt="2022-09-30T00:25:20.791" v="656" actId="478"/>
          <ac:picMkLst>
            <pc:docMk/>
            <pc:sldMk cId="2847605886" sldId="294"/>
            <ac:picMk id="2" creationId="{1351C4E3-1DA8-543B-499C-28D6A38AF6DB}"/>
          </ac:picMkLst>
        </pc:picChg>
        <pc:picChg chg="mod">
          <ac:chgData name="David Wilson" userId="040556f5-552c-49b6-968d-40b91e9b13f4" providerId="ADAL" clId="{0FDE46CB-4473-40CD-B94F-760235034238}" dt="2022-09-30T00:25:22.278" v="657" actId="1076"/>
          <ac:picMkLst>
            <pc:docMk/>
            <pc:sldMk cId="2847605886" sldId="294"/>
            <ac:picMk id="4" creationId="{00000000-0000-0000-0000-000000000000}"/>
          </ac:picMkLst>
        </pc:picChg>
      </pc:sldChg>
      <pc:sldChg chg="del">
        <pc:chgData name="David Wilson" userId="040556f5-552c-49b6-968d-40b91e9b13f4" providerId="ADAL" clId="{0FDE46CB-4473-40CD-B94F-760235034238}" dt="2022-09-30T01:02:51.644" v="1043" actId="47"/>
        <pc:sldMkLst>
          <pc:docMk/>
          <pc:sldMk cId="411729755" sldId="296"/>
        </pc:sldMkLst>
      </pc:sldChg>
      <pc:sldChg chg="ord">
        <pc:chgData name="David Wilson" userId="040556f5-552c-49b6-968d-40b91e9b13f4" providerId="ADAL" clId="{0FDE46CB-4473-40CD-B94F-760235034238}" dt="2022-09-30T01:01:11.655" v="1016"/>
        <pc:sldMkLst>
          <pc:docMk/>
          <pc:sldMk cId="2048527993" sldId="297"/>
        </pc:sldMkLst>
      </pc:sldChg>
      <pc:sldChg chg="addSp modSp mod">
        <pc:chgData name="David Wilson" userId="040556f5-552c-49b6-968d-40b91e9b13f4" providerId="ADAL" clId="{0FDE46CB-4473-40CD-B94F-760235034238}" dt="2022-09-30T00:50:30.879" v="912" actId="1440"/>
        <pc:sldMkLst>
          <pc:docMk/>
          <pc:sldMk cId="2334546071" sldId="302"/>
        </pc:sldMkLst>
        <pc:spChg chg="mod">
          <ac:chgData name="David Wilson" userId="040556f5-552c-49b6-968d-40b91e9b13f4" providerId="ADAL" clId="{0FDE46CB-4473-40CD-B94F-760235034238}" dt="2022-09-30T00:41:00.377" v="818" actId="1076"/>
          <ac:spMkLst>
            <pc:docMk/>
            <pc:sldMk cId="2334546071" sldId="302"/>
            <ac:spMk id="4" creationId="{00000000-0000-0000-0000-000000000000}"/>
          </ac:spMkLst>
        </pc:spChg>
        <pc:spChg chg="mod">
          <ac:chgData name="David Wilson" userId="040556f5-552c-49b6-968d-40b91e9b13f4" providerId="ADAL" clId="{0FDE46CB-4473-40CD-B94F-760235034238}" dt="2022-09-30T00:40:51.784" v="816" actId="1076"/>
          <ac:spMkLst>
            <pc:docMk/>
            <pc:sldMk cId="2334546071" sldId="302"/>
            <ac:spMk id="6" creationId="{AABDFA26-7D99-4983-9173-3B1DE131BED7}"/>
          </ac:spMkLst>
        </pc:spChg>
        <pc:picChg chg="mod">
          <ac:chgData name="David Wilson" userId="040556f5-552c-49b6-968d-40b91e9b13f4" providerId="ADAL" clId="{0FDE46CB-4473-40CD-B94F-760235034238}" dt="2022-09-30T00:40:55.408" v="817" actId="14100"/>
          <ac:picMkLst>
            <pc:docMk/>
            <pc:sldMk cId="2334546071" sldId="302"/>
            <ac:picMk id="3" creationId="{00000000-0000-0000-0000-000000000000}"/>
          </ac:picMkLst>
        </pc:picChg>
        <pc:picChg chg="add mod">
          <ac:chgData name="David Wilson" userId="040556f5-552c-49b6-968d-40b91e9b13f4" providerId="ADAL" clId="{0FDE46CB-4473-40CD-B94F-760235034238}" dt="2022-09-30T00:50:30.879" v="912" actId="1440"/>
          <ac:picMkLst>
            <pc:docMk/>
            <pc:sldMk cId="2334546071" sldId="302"/>
            <ac:picMk id="5" creationId="{83D27DAC-B550-C5BA-C0D7-0879122D68A0}"/>
          </ac:picMkLst>
        </pc:picChg>
      </pc:sldChg>
      <pc:sldChg chg="delSp modSp mod">
        <pc:chgData name="David Wilson" userId="040556f5-552c-49b6-968d-40b91e9b13f4" providerId="ADAL" clId="{0FDE46CB-4473-40CD-B94F-760235034238}" dt="2022-09-30T00:41:34.952" v="831" actId="1440"/>
        <pc:sldMkLst>
          <pc:docMk/>
          <pc:sldMk cId="2457916506" sldId="303"/>
        </pc:sldMkLst>
        <pc:spChg chg="mod">
          <ac:chgData name="David Wilson" userId="040556f5-552c-49b6-968d-40b91e9b13f4" providerId="ADAL" clId="{0FDE46CB-4473-40CD-B94F-760235034238}" dt="2022-09-30T00:41:12.464" v="821" actId="1076"/>
          <ac:spMkLst>
            <pc:docMk/>
            <pc:sldMk cId="2457916506" sldId="303"/>
            <ac:spMk id="5" creationId="{00000000-0000-0000-0000-000000000000}"/>
          </ac:spMkLst>
        </pc:spChg>
        <pc:picChg chg="mod">
          <ac:chgData name="David Wilson" userId="040556f5-552c-49b6-968d-40b91e9b13f4" providerId="ADAL" clId="{0FDE46CB-4473-40CD-B94F-760235034238}" dt="2022-09-30T00:41:28.632" v="828" actId="14100"/>
          <ac:picMkLst>
            <pc:docMk/>
            <pc:sldMk cId="2457916506" sldId="303"/>
            <ac:picMk id="3" creationId="{00000000-0000-0000-0000-000000000000}"/>
          </ac:picMkLst>
        </pc:picChg>
        <pc:picChg chg="mod">
          <ac:chgData name="David Wilson" userId="040556f5-552c-49b6-968d-40b91e9b13f4" providerId="ADAL" clId="{0FDE46CB-4473-40CD-B94F-760235034238}" dt="2022-09-30T00:41:34.952" v="831" actId="1440"/>
          <ac:picMkLst>
            <pc:docMk/>
            <pc:sldMk cId="2457916506" sldId="303"/>
            <ac:picMk id="4" creationId="{00000000-0000-0000-0000-000000000000}"/>
          </ac:picMkLst>
        </pc:picChg>
        <pc:inkChg chg="del">
          <ac:chgData name="David Wilson" userId="040556f5-552c-49b6-968d-40b91e9b13f4" providerId="ADAL" clId="{0FDE46CB-4473-40CD-B94F-760235034238}" dt="2022-09-30T00:41:16.176" v="823" actId="478"/>
          <ac:inkMkLst>
            <pc:docMk/>
            <pc:sldMk cId="2457916506" sldId="303"/>
            <ac:inkMk id="6" creationId="{095ED64B-9D7F-4069-B345-AE95F5D623EC}"/>
          </ac:inkMkLst>
        </pc:inkChg>
        <pc:inkChg chg="del">
          <ac:chgData name="David Wilson" userId="040556f5-552c-49b6-968d-40b91e9b13f4" providerId="ADAL" clId="{0FDE46CB-4473-40CD-B94F-760235034238}" dt="2022-09-30T00:41:15.224" v="822" actId="478"/>
          <ac:inkMkLst>
            <pc:docMk/>
            <pc:sldMk cId="2457916506" sldId="303"/>
            <ac:inkMk id="7" creationId="{3E2C9FD8-9799-49AD-B4B9-41A70C0A4671}"/>
          </ac:inkMkLst>
        </pc:inkChg>
      </pc:sldChg>
      <pc:sldChg chg="addSp modSp mod ord">
        <pc:chgData name="David Wilson" userId="040556f5-552c-49b6-968d-40b91e9b13f4" providerId="ADAL" clId="{0FDE46CB-4473-40CD-B94F-760235034238}" dt="2022-09-30T00:53:44.906" v="952"/>
        <pc:sldMkLst>
          <pc:docMk/>
          <pc:sldMk cId="8196696" sldId="304"/>
        </pc:sldMkLst>
        <pc:spChg chg="mod">
          <ac:chgData name="David Wilson" userId="040556f5-552c-49b6-968d-40b91e9b13f4" providerId="ADAL" clId="{0FDE46CB-4473-40CD-B94F-760235034238}" dt="2022-09-30T00:15:04.755" v="523" actId="113"/>
          <ac:spMkLst>
            <pc:docMk/>
            <pc:sldMk cId="8196696" sldId="304"/>
            <ac:spMk id="2" creationId="{00000000-0000-0000-0000-000000000000}"/>
          </ac:spMkLst>
        </pc:spChg>
        <pc:spChg chg="mod">
          <ac:chgData name="David Wilson" userId="040556f5-552c-49b6-968d-40b91e9b13f4" providerId="ADAL" clId="{0FDE46CB-4473-40CD-B94F-760235034238}" dt="2022-09-30T00:14:38.900" v="522" actId="207"/>
          <ac:spMkLst>
            <pc:docMk/>
            <pc:sldMk cId="8196696" sldId="304"/>
            <ac:spMk id="4" creationId="{00000000-0000-0000-0000-000000000000}"/>
          </ac:spMkLst>
        </pc:spChg>
        <pc:spChg chg="mod">
          <ac:chgData name="David Wilson" userId="040556f5-552c-49b6-968d-40b91e9b13f4" providerId="ADAL" clId="{0FDE46CB-4473-40CD-B94F-760235034238}" dt="2022-09-30T00:16:20.364" v="539" actId="122"/>
          <ac:spMkLst>
            <pc:docMk/>
            <pc:sldMk cId="8196696" sldId="304"/>
            <ac:spMk id="5" creationId="{00000000-0000-0000-0000-000000000000}"/>
          </ac:spMkLst>
        </pc:spChg>
        <pc:spChg chg="add mod">
          <ac:chgData name="David Wilson" userId="040556f5-552c-49b6-968d-40b91e9b13f4" providerId="ADAL" clId="{0FDE46CB-4473-40CD-B94F-760235034238}" dt="2022-09-30T00:16:40.658" v="566" actId="14100"/>
          <ac:spMkLst>
            <pc:docMk/>
            <pc:sldMk cId="8196696" sldId="304"/>
            <ac:spMk id="8" creationId="{64EAC23B-7DE3-16EB-9FF3-686B74BDB0D8}"/>
          </ac:spMkLst>
        </pc:spChg>
        <pc:picChg chg="mod">
          <ac:chgData name="David Wilson" userId="040556f5-552c-49b6-968d-40b91e9b13f4" providerId="ADAL" clId="{0FDE46CB-4473-40CD-B94F-760235034238}" dt="2022-09-30T00:16:15.721" v="537" actId="1076"/>
          <ac:picMkLst>
            <pc:docMk/>
            <pc:sldMk cId="8196696" sldId="304"/>
            <ac:picMk id="3" creationId="{00000000-0000-0000-0000-000000000000}"/>
          </ac:picMkLst>
        </pc:picChg>
        <pc:picChg chg="add mod">
          <ac:chgData name="David Wilson" userId="040556f5-552c-49b6-968d-40b91e9b13f4" providerId="ADAL" clId="{0FDE46CB-4473-40CD-B94F-760235034238}" dt="2022-09-30T00:16:11.385" v="534" actId="1076"/>
          <ac:picMkLst>
            <pc:docMk/>
            <pc:sldMk cId="8196696" sldId="304"/>
            <ac:picMk id="7" creationId="{DD63258F-68B4-1584-E07D-45F1DD6CA3B7}"/>
          </ac:picMkLst>
        </pc:picChg>
      </pc:sldChg>
      <pc:sldChg chg="addSp delSp mod">
        <pc:chgData name="David Wilson" userId="040556f5-552c-49b6-968d-40b91e9b13f4" providerId="ADAL" clId="{0FDE46CB-4473-40CD-B94F-760235034238}" dt="2022-09-30T00:41:53.355" v="836" actId="478"/>
        <pc:sldMkLst>
          <pc:docMk/>
          <pc:sldMk cId="3085835301" sldId="305"/>
        </pc:sldMkLst>
        <pc:grpChg chg="del">
          <ac:chgData name="David Wilson" userId="040556f5-552c-49b6-968d-40b91e9b13f4" providerId="ADAL" clId="{0FDE46CB-4473-40CD-B94F-760235034238}" dt="2022-09-30T00:41:47.912" v="832" actId="478"/>
          <ac:grpSpMkLst>
            <pc:docMk/>
            <pc:sldMk cId="3085835301" sldId="305"/>
            <ac:grpSpMk id="15" creationId="{0A8CCF6F-7914-4967-BEF7-995ED073C3B8}"/>
          </ac:grpSpMkLst>
        </pc:grpChg>
        <pc:picChg chg="add del">
          <ac:chgData name="David Wilson" userId="040556f5-552c-49b6-968d-40b91e9b13f4" providerId="ADAL" clId="{0FDE46CB-4473-40CD-B94F-760235034238}" dt="2022-09-30T00:41:53.355" v="836" actId="478"/>
          <ac:picMkLst>
            <pc:docMk/>
            <pc:sldMk cId="3085835301" sldId="305"/>
            <ac:picMk id="6" creationId="{00000000-0000-0000-0000-000000000000}"/>
          </ac:picMkLst>
        </pc:picChg>
        <pc:inkChg chg="del">
          <ac:chgData name="David Wilson" userId="040556f5-552c-49b6-968d-40b91e9b13f4" providerId="ADAL" clId="{0FDE46CB-4473-40CD-B94F-760235034238}" dt="2022-09-30T00:41:50.472" v="834" actId="478"/>
          <ac:inkMkLst>
            <pc:docMk/>
            <pc:sldMk cId="3085835301" sldId="305"/>
            <ac:inkMk id="16" creationId="{54B0D0B7-36EA-48C7-B5B4-6F9BD33643F0}"/>
          </ac:inkMkLst>
        </pc:inkChg>
        <pc:inkChg chg="del">
          <ac:chgData name="David Wilson" userId="040556f5-552c-49b6-968d-40b91e9b13f4" providerId="ADAL" clId="{0FDE46CB-4473-40CD-B94F-760235034238}" dt="2022-09-30T00:41:49.153" v="833" actId="478"/>
          <ac:inkMkLst>
            <pc:docMk/>
            <pc:sldMk cId="3085835301" sldId="305"/>
            <ac:inkMk id="17" creationId="{3201CEA6-BDA6-4E82-9B31-A1F264938AC1}"/>
          </ac:inkMkLst>
        </pc:inkChg>
      </pc:sldChg>
      <pc:sldChg chg="del">
        <pc:chgData name="David Wilson" userId="040556f5-552c-49b6-968d-40b91e9b13f4" providerId="ADAL" clId="{0FDE46CB-4473-40CD-B94F-760235034238}" dt="2022-09-30T00:36:13.384" v="732" actId="47"/>
        <pc:sldMkLst>
          <pc:docMk/>
          <pc:sldMk cId="2462117469" sldId="307"/>
        </pc:sldMkLst>
      </pc:sldChg>
      <pc:sldChg chg="addSp modSp mod">
        <pc:chgData name="David Wilson" userId="040556f5-552c-49b6-968d-40b91e9b13f4" providerId="ADAL" clId="{0FDE46CB-4473-40CD-B94F-760235034238}" dt="2022-09-30T03:37:01.405" v="1167" actId="27636"/>
        <pc:sldMkLst>
          <pc:docMk/>
          <pc:sldMk cId="3011056122" sldId="308"/>
        </pc:sldMkLst>
        <pc:spChg chg="mod">
          <ac:chgData name="David Wilson" userId="040556f5-552c-49b6-968d-40b91e9b13f4" providerId="ADAL" clId="{0FDE46CB-4473-40CD-B94F-760235034238}" dt="2022-09-30T03:37:01.405" v="1167" actId="27636"/>
          <ac:spMkLst>
            <pc:docMk/>
            <pc:sldMk cId="3011056122" sldId="308"/>
            <ac:spMk id="3" creationId="{00000000-0000-0000-0000-000000000000}"/>
          </ac:spMkLst>
        </pc:spChg>
        <pc:picChg chg="add mod">
          <ac:chgData name="David Wilson" userId="040556f5-552c-49b6-968d-40b91e9b13f4" providerId="ADAL" clId="{0FDE46CB-4473-40CD-B94F-760235034238}" dt="2022-09-30T01:11:16.111" v="1106" actId="1076"/>
          <ac:picMkLst>
            <pc:docMk/>
            <pc:sldMk cId="3011056122" sldId="308"/>
            <ac:picMk id="4" creationId="{5DA5EAD7-2F1F-090E-C8DE-0FB77861713D}"/>
          </ac:picMkLst>
        </pc:picChg>
      </pc:sldChg>
      <pc:sldChg chg="del">
        <pc:chgData name="David Wilson" userId="040556f5-552c-49b6-968d-40b91e9b13f4" providerId="ADAL" clId="{0FDE46CB-4473-40CD-B94F-760235034238}" dt="2022-09-30T01:11:46.627" v="1108" actId="47"/>
        <pc:sldMkLst>
          <pc:docMk/>
          <pc:sldMk cId="215944591" sldId="310"/>
        </pc:sldMkLst>
      </pc:sldChg>
      <pc:sldChg chg="add del">
        <pc:chgData name="David Wilson" userId="040556f5-552c-49b6-968d-40b91e9b13f4" providerId="ADAL" clId="{0FDE46CB-4473-40CD-B94F-760235034238}" dt="2022-09-30T01:07:43.587" v="1045" actId="47"/>
        <pc:sldMkLst>
          <pc:docMk/>
          <pc:sldMk cId="2286609304" sldId="317"/>
        </pc:sldMkLst>
      </pc:sldChg>
      <pc:sldChg chg="addSp delSp modSp mod ord">
        <pc:chgData name="David Wilson" userId="040556f5-552c-49b6-968d-40b91e9b13f4" providerId="ADAL" clId="{0FDE46CB-4473-40CD-B94F-760235034238}" dt="2022-09-30T00:48:07.230" v="893" actId="478"/>
        <pc:sldMkLst>
          <pc:docMk/>
          <pc:sldMk cId="1287179926" sldId="318"/>
        </pc:sldMkLst>
        <pc:spChg chg="mod">
          <ac:chgData name="David Wilson" userId="040556f5-552c-49b6-968d-40b91e9b13f4" providerId="ADAL" clId="{0FDE46CB-4473-40CD-B94F-760235034238}" dt="2022-09-30T00:27:34.245" v="693" actId="1076"/>
          <ac:spMkLst>
            <pc:docMk/>
            <pc:sldMk cId="1287179926" sldId="318"/>
            <ac:spMk id="2" creationId="{00000000-0000-0000-0000-000000000000}"/>
          </ac:spMkLst>
        </pc:spChg>
        <pc:spChg chg="mod">
          <ac:chgData name="David Wilson" userId="040556f5-552c-49b6-968d-40b91e9b13f4" providerId="ADAL" clId="{0FDE46CB-4473-40CD-B94F-760235034238}" dt="2022-09-30T00:33:18.708" v="730" actId="1076"/>
          <ac:spMkLst>
            <pc:docMk/>
            <pc:sldMk cId="1287179926" sldId="318"/>
            <ac:spMk id="6" creationId="{00000000-0000-0000-0000-000000000000}"/>
          </ac:spMkLst>
        </pc:spChg>
        <pc:picChg chg="mod modCrop">
          <ac:chgData name="David Wilson" userId="040556f5-552c-49b6-968d-40b91e9b13f4" providerId="ADAL" clId="{0FDE46CB-4473-40CD-B94F-760235034238}" dt="2022-09-30T00:47:50.943" v="886" actId="1076"/>
          <ac:picMkLst>
            <pc:docMk/>
            <pc:sldMk cId="1287179926" sldId="318"/>
            <ac:picMk id="3" creationId="{00000000-0000-0000-0000-000000000000}"/>
          </ac:picMkLst>
        </pc:picChg>
        <pc:picChg chg="mod">
          <ac:chgData name="David Wilson" userId="040556f5-552c-49b6-968d-40b91e9b13f4" providerId="ADAL" clId="{0FDE46CB-4473-40CD-B94F-760235034238}" dt="2022-09-30T00:33:12.292" v="729" actId="1076"/>
          <ac:picMkLst>
            <pc:docMk/>
            <pc:sldMk cId="1287179926" sldId="318"/>
            <ac:picMk id="4" creationId="{00000000-0000-0000-0000-000000000000}"/>
          </ac:picMkLst>
        </pc:picChg>
        <pc:picChg chg="add mod">
          <ac:chgData name="David Wilson" userId="040556f5-552c-49b6-968d-40b91e9b13f4" providerId="ADAL" clId="{0FDE46CB-4473-40CD-B94F-760235034238}" dt="2022-09-30T00:33:04.667" v="727" actId="1076"/>
          <ac:picMkLst>
            <pc:docMk/>
            <pc:sldMk cId="1287179926" sldId="318"/>
            <ac:picMk id="9" creationId="{A41613E9-5D84-1C35-66BB-08620B15B13B}"/>
          </ac:picMkLst>
        </pc:picChg>
        <pc:picChg chg="add mod">
          <ac:chgData name="David Wilson" userId="040556f5-552c-49b6-968d-40b91e9b13f4" providerId="ADAL" clId="{0FDE46CB-4473-40CD-B94F-760235034238}" dt="2022-09-30T00:33:03.291" v="726" actId="1076"/>
          <ac:picMkLst>
            <pc:docMk/>
            <pc:sldMk cId="1287179926" sldId="318"/>
            <ac:picMk id="16" creationId="{B0AEF677-FD7A-4285-4C69-53578ADBDD47}"/>
          </ac:picMkLst>
        </pc:picChg>
        <pc:picChg chg="add mod">
          <ac:chgData name="David Wilson" userId="040556f5-552c-49b6-968d-40b91e9b13f4" providerId="ADAL" clId="{0FDE46CB-4473-40CD-B94F-760235034238}" dt="2022-09-30T00:48:00.518" v="891" actId="1076"/>
          <ac:picMkLst>
            <pc:docMk/>
            <pc:sldMk cId="1287179926" sldId="318"/>
            <ac:picMk id="17" creationId="{12645256-F9B6-EDD0-482C-8983C4992B12}"/>
          </ac:picMkLst>
        </pc:picChg>
        <pc:inkChg chg="del">
          <ac:chgData name="David Wilson" userId="040556f5-552c-49b6-968d-40b91e9b13f4" providerId="ADAL" clId="{0FDE46CB-4473-40CD-B94F-760235034238}" dt="2022-09-30T00:48:07.230" v="893" actId="478"/>
          <ac:inkMkLst>
            <pc:docMk/>
            <pc:sldMk cId="1287179926" sldId="318"/>
            <ac:inkMk id="10" creationId="{E1123ED6-3FAE-4298-8775-D716AF70777B}"/>
          </ac:inkMkLst>
        </pc:inkChg>
        <pc:inkChg chg="del">
          <ac:chgData name="David Wilson" userId="040556f5-552c-49b6-968d-40b91e9b13f4" providerId="ADAL" clId="{0FDE46CB-4473-40CD-B94F-760235034238}" dt="2022-09-30T00:48:05.334" v="892" actId="478"/>
          <ac:inkMkLst>
            <pc:docMk/>
            <pc:sldMk cId="1287179926" sldId="318"/>
            <ac:inkMk id="14" creationId="{23FF0AD4-240B-4CFD-81DB-839788475A5D}"/>
          </ac:inkMkLst>
        </pc:inkChg>
      </pc:sldChg>
      <pc:sldChg chg="modSp mod">
        <pc:chgData name="David Wilson" userId="040556f5-552c-49b6-968d-40b91e9b13f4" providerId="ADAL" clId="{0FDE46CB-4473-40CD-B94F-760235034238}" dt="2022-09-30T00:26:27.934" v="679" actId="20577"/>
        <pc:sldMkLst>
          <pc:docMk/>
          <pc:sldMk cId="3677677002" sldId="319"/>
        </pc:sldMkLst>
        <pc:spChg chg="mod">
          <ac:chgData name="David Wilson" userId="040556f5-552c-49b6-968d-40b91e9b13f4" providerId="ADAL" clId="{0FDE46CB-4473-40CD-B94F-760235034238}" dt="2022-09-30T00:26:27.934" v="679" actId="20577"/>
          <ac:spMkLst>
            <pc:docMk/>
            <pc:sldMk cId="3677677002" sldId="319"/>
            <ac:spMk id="2" creationId="{00000000-0000-0000-0000-000000000000}"/>
          </ac:spMkLst>
        </pc:spChg>
      </pc:sldChg>
      <pc:sldChg chg="delSp mod">
        <pc:chgData name="David Wilson" userId="040556f5-552c-49b6-968d-40b91e9b13f4" providerId="ADAL" clId="{0FDE46CB-4473-40CD-B94F-760235034238}" dt="2022-09-30T00:56:08.211" v="1009" actId="478"/>
        <pc:sldMkLst>
          <pc:docMk/>
          <pc:sldMk cId="2915763870" sldId="321"/>
        </pc:sldMkLst>
        <pc:inkChg chg="del">
          <ac:chgData name="David Wilson" userId="040556f5-552c-49b6-968d-40b91e9b13f4" providerId="ADAL" clId="{0FDE46CB-4473-40CD-B94F-760235034238}" dt="2022-09-30T00:56:08.211" v="1009" actId="478"/>
          <ac:inkMkLst>
            <pc:docMk/>
            <pc:sldMk cId="2915763870" sldId="321"/>
            <ac:inkMk id="8" creationId="{6F990A7B-0F76-4EB8-8423-2F71BEA8EE81}"/>
          </ac:inkMkLst>
        </pc:inkChg>
      </pc:sldChg>
      <pc:sldChg chg="addSp modSp mod">
        <pc:chgData name="David Wilson" userId="040556f5-552c-49b6-968d-40b91e9b13f4" providerId="ADAL" clId="{0FDE46CB-4473-40CD-B94F-760235034238}" dt="2022-09-30T00:54:07.828" v="955" actId="27636"/>
        <pc:sldMkLst>
          <pc:docMk/>
          <pc:sldMk cId="3904915967" sldId="322"/>
        </pc:sldMkLst>
        <pc:spChg chg="mod">
          <ac:chgData name="David Wilson" userId="040556f5-552c-49b6-968d-40b91e9b13f4" providerId="ADAL" clId="{0FDE46CB-4473-40CD-B94F-760235034238}" dt="2022-09-30T00:54:07.828" v="955" actId="27636"/>
          <ac:spMkLst>
            <pc:docMk/>
            <pc:sldMk cId="3904915967" sldId="322"/>
            <ac:spMk id="3" creationId="{00000000-0000-0000-0000-000000000000}"/>
          </ac:spMkLst>
        </pc:spChg>
        <pc:picChg chg="add mod modCrop">
          <ac:chgData name="David Wilson" userId="040556f5-552c-49b6-968d-40b91e9b13f4" providerId="ADAL" clId="{0FDE46CB-4473-40CD-B94F-760235034238}" dt="2022-09-30T00:52:57.853" v="947" actId="1076"/>
          <ac:picMkLst>
            <pc:docMk/>
            <pc:sldMk cId="3904915967" sldId="322"/>
            <ac:picMk id="4" creationId="{9E96C846-D723-080A-73A9-4A3412A07F4A}"/>
          </ac:picMkLst>
        </pc:picChg>
      </pc:sldChg>
      <pc:sldChg chg="delSp mod">
        <pc:chgData name="David Wilson" userId="040556f5-552c-49b6-968d-40b91e9b13f4" providerId="ADAL" clId="{0FDE46CB-4473-40CD-B94F-760235034238}" dt="2022-09-30T00:26:08.422" v="672" actId="478"/>
        <pc:sldMkLst>
          <pc:docMk/>
          <pc:sldMk cId="2468359225" sldId="323"/>
        </pc:sldMkLst>
        <pc:inkChg chg="del">
          <ac:chgData name="David Wilson" userId="040556f5-552c-49b6-968d-40b91e9b13f4" providerId="ADAL" clId="{0FDE46CB-4473-40CD-B94F-760235034238}" dt="2022-09-30T00:26:07.278" v="671" actId="478"/>
          <ac:inkMkLst>
            <pc:docMk/>
            <pc:sldMk cId="2468359225" sldId="323"/>
            <ac:inkMk id="13" creationId="{34A01966-9C5D-4658-9699-6D8BA1AF075A}"/>
          </ac:inkMkLst>
        </pc:inkChg>
        <pc:inkChg chg="del">
          <ac:chgData name="David Wilson" userId="040556f5-552c-49b6-968d-40b91e9b13f4" providerId="ADAL" clId="{0FDE46CB-4473-40CD-B94F-760235034238}" dt="2022-09-30T00:26:06.349" v="670" actId="478"/>
          <ac:inkMkLst>
            <pc:docMk/>
            <pc:sldMk cId="2468359225" sldId="323"/>
            <ac:inkMk id="14" creationId="{D80B407E-8D54-4C1E-B2D1-5B4D807C79F8}"/>
          </ac:inkMkLst>
        </pc:inkChg>
        <pc:inkChg chg="del">
          <ac:chgData name="David Wilson" userId="040556f5-552c-49b6-968d-40b91e9b13f4" providerId="ADAL" clId="{0FDE46CB-4473-40CD-B94F-760235034238}" dt="2022-09-30T00:26:08.422" v="672" actId="478"/>
          <ac:inkMkLst>
            <pc:docMk/>
            <pc:sldMk cId="2468359225" sldId="323"/>
            <ac:inkMk id="15" creationId="{4551BC64-425B-4952-852A-5C95969EC4D6}"/>
          </ac:inkMkLst>
        </pc:inkChg>
        <pc:inkChg chg="del">
          <ac:chgData name="David Wilson" userId="040556f5-552c-49b6-968d-40b91e9b13f4" providerId="ADAL" clId="{0FDE46CB-4473-40CD-B94F-760235034238}" dt="2022-09-30T00:26:04.430" v="668" actId="478"/>
          <ac:inkMkLst>
            <pc:docMk/>
            <pc:sldMk cId="2468359225" sldId="323"/>
            <ac:inkMk id="25" creationId="{AC2907D5-8C43-4A11-BE06-C559328016C3}"/>
          </ac:inkMkLst>
        </pc:inkChg>
        <pc:inkChg chg="del">
          <ac:chgData name="David Wilson" userId="040556f5-552c-49b6-968d-40b91e9b13f4" providerId="ADAL" clId="{0FDE46CB-4473-40CD-B94F-760235034238}" dt="2022-09-30T00:26:03.589" v="667" actId="478"/>
          <ac:inkMkLst>
            <pc:docMk/>
            <pc:sldMk cId="2468359225" sldId="323"/>
            <ac:inkMk id="26" creationId="{E8FE27A0-3C0C-4A2D-A823-24AFD685C69D}"/>
          </ac:inkMkLst>
        </pc:inkChg>
        <pc:inkChg chg="del">
          <ac:chgData name="David Wilson" userId="040556f5-552c-49b6-968d-40b91e9b13f4" providerId="ADAL" clId="{0FDE46CB-4473-40CD-B94F-760235034238}" dt="2022-09-30T00:26:05.430" v="669" actId="478"/>
          <ac:inkMkLst>
            <pc:docMk/>
            <pc:sldMk cId="2468359225" sldId="323"/>
            <ac:inkMk id="27" creationId="{06A0600C-BDD6-4A6E-9962-7633923DD9C3}"/>
          </ac:inkMkLst>
        </pc:inkChg>
        <pc:inkChg chg="del">
          <ac:chgData name="David Wilson" userId="040556f5-552c-49b6-968d-40b91e9b13f4" providerId="ADAL" clId="{0FDE46CB-4473-40CD-B94F-760235034238}" dt="2022-09-30T00:26:02.510" v="666" actId="478"/>
          <ac:inkMkLst>
            <pc:docMk/>
            <pc:sldMk cId="2468359225" sldId="323"/>
            <ac:inkMk id="31" creationId="{C81E42F6-5BD3-4CF5-87F0-82561CF86E8A}"/>
          </ac:inkMkLst>
        </pc:inkChg>
      </pc:sldChg>
      <pc:sldChg chg="modSp del mod">
        <pc:chgData name="David Wilson" userId="040556f5-552c-49b6-968d-40b91e9b13f4" providerId="ADAL" clId="{0FDE46CB-4473-40CD-B94F-760235034238}" dt="2022-09-30T01:01:33.025" v="1017" actId="47"/>
        <pc:sldMkLst>
          <pc:docMk/>
          <pc:sldMk cId="816485182" sldId="324"/>
        </pc:sldMkLst>
        <pc:spChg chg="mod">
          <ac:chgData name="David Wilson" userId="040556f5-552c-49b6-968d-40b91e9b13f4" providerId="ADAL" clId="{0FDE46CB-4473-40CD-B94F-760235034238}" dt="2022-09-29T23:41:35.793" v="261" actId="14100"/>
          <ac:spMkLst>
            <pc:docMk/>
            <pc:sldMk cId="816485182" sldId="324"/>
            <ac:spMk id="3" creationId="{00000000-0000-0000-0000-000000000000}"/>
          </ac:spMkLst>
        </pc:spChg>
      </pc:sldChg>
      <pc:sldChg chg="ord">
        <pc:chgData name="David Wilson" userId="040556f5-552c-49b6-968d-40b91e9b13f4" providerId="ADAL" clId="{0FDE46CB-4473-40CD-B94F-760235034238}" dt="2022-09-30T00:46:32.587" v="882"/>
        <pc:sldMkLst>
          <pc:docMk/>
          <pc:sldMk cId="1251003346" sldId="326"/>
        </pc:sldMkLst>
      </pc:sldChg>
      <pc:sldChg chg="del">
        <pc:chgData name="David Wilson" userId="040556f5-552c-49b6-968d-40b91e9b13f4" providerId="ADAL" clId="{0FDE46CB-4473-40CD-B94F-760235034238}" dt="2022-09-30T00:56:47.609" v="1011" actId="47"/>
        <pc:sldMkLst>
          <pc:docMk/>
          <pc:sldMk cId="1598407739" sldId="337"/>
        </pc:sldMkLst>
      </pc:sldChg>
      <pc:sldChg chg="addSp modSp mod">
        <pc:chgData name="David Wilson" userId="040556f5-552c-49b6-968d-40b91e9b13f4" providerId="ADAL" clId="{0FDE46CB-4473-40CD-B94F-760235034238}" dt="2022-09-30T00:31:15.588" v="719" actId="14100"/>
        <pc:sldMkLst>
          <pc:docMk/>
          <pc:sldMk cId="1603951665" sldId="338"/>
        </pc:sldMkLst>
        <pc:spChg chg="mod">
          <ac:chgData name="David Wilson" userId="040556f5-552c-49b6-968d-40b91e9b13f4" providerId="ADAL" clId="{0FDE46CB-4473-40CD-B94F-760235034238}" dt="2022-09-30T00:30:35.334" v="717" actId="6549"/>
          <ac:spMkLst>
            <pc:docMk/>
            <pc:sldMk cId="1603951665" sldId="338"/>
            <ac:spMk id="3" creationId="{34883CE1-0060-4B53-90AA-2A1F7C3EB21D}"/>
          </ac:spMkLst>
        </pc:spChg>
        <pc:spChg chg="add mod">
          <ac:chgData name="David Wilson" userId="040556f5-552c-49b6-968d-40b91e9b13f4" providerId="ADAL" clId="{0FDE46CB-4473-40CD-B94F-760235034238}" dt="2022-09-30T00:31:15.588" v="719" actId="14100"/>
          <ac:spMkLst>
            <pc:docMk/>
            <pc:sldMk cId="1603951665" sldId="338"/>
            <ac:spMk id="7" creationId="{0F69FC1F-0912-BAFD-F013-CDD542E32D23}"/>
          </ac:spMkLst>
        </pc:spChg>
      </pc:sldChg>
      <pc:sldChg chg="addSp delSp modSp mod">
        <pc:chgData name="David Wilson" userId="040556f5-552c-49b6-968d-40b91e9b13f4" providerId="ADAL" clId="{0FDE46CB-4473-40CD-B94F-760235034238}" dt="2022-09-30T01:14:35.535" v="1160" actId="732"/>
        <pc:sldMkLst>
          <pc:docMk/>
          <pc:sldMk cId="857291176" sldId="339"/>
        </pc:sldMkLst>
        <pc:grpChg chg="del">
          <ac:chgData name="David Wilson" userId="040556f5-552c-49b6-968d-40b91e9b13f4" providerId="ADAL" clId="{0FDE46CB-4473-40CD-B94F-760235034238}" dt="2022-09-30T01:13:27.014" v="1158" actId="478"/>
          <ac:grpSpMkLst>
            <pc:docMk/>
            <pc:sldMk cId="857291176" sldId="339"/>
            <ac:grpSpMk id="13" creationId="{CA1294C6-0E7B-43F0-9FC9-0F7D46222C60}"/>
          </ac:grpSpMkLst>
        </pc:grpChg>
        <pc:picChg chg="mod modCrop">
          <ac:chgData name="David Wilson" userId="040556f5-552c-49b6-968d-40b91e9b13f4" providerId="ADAL" clId="{0FDE46CB-4473-40CD-B94F-760235034238}" dt="2022-09-30T01:14:35.535" v="1160" actId="732"/>
          <ac:picMkLst>
            <pc:docMk/>
            <pc:sldMk cId="857291176" sldId="339"/>
            <ac:picMk id="3" creationId="{EE74C4CF-D949-42CC-BC82-8EB8BF564B35}"/>
          </ac:picMkLst>
        </pc:picChg>
        <pc:picChg chg="add del">
          <ac:chgData name="David Wilson" userId="040556f5-552c-49b6-968d-40b91e9b13f4" providerId="ADAL" clId="{0FDE46CB-4473-40CD-B94F-760235034238}" dt="2022-09-30T01:13:17.537" v="1154" actId="478"/>
          <ac:picMkLst>
            <pc:docMk/>
            <pc:sldMk cId="857291176" sldId="339"/>
            <ac:picMk id="5" creationId="{A76E06AF-4920-4992-8CAE-A29642DB8B6C}"/>
          </ac:picMkLst>
        </pc:picChg>
        <pc:inkChg chg="del">
          <ac:chgData name="David Wilson" userId="040556f5-552c-49b6-968d-40b91e9b13f4" providerId="ADAL" clId="{0FDE46CB-4473-40CD-B94F-760235034238}" dt="2022-09-30T01:13:13.597" v="1151" actId="478"/>
          <ac:inkMkLst>
            <pc:docMk/>
            <pc:sldMk cId="857291176" sldId="339"/>
            <ac:inkMk id="2" creationId="{F3104AF2-4F1D-417D-93CB-B48DA1CA9C2B}"/>
          </ac:inkMkLst>
        </pc:inkChg>
        <pc:inkChg chg="del">
          <ac:chgData name="David Wilson" userId="040556f5-552c-49b6-968d-40b91e9b13f4" providerId="ADAL" clId="{0FDE46CB-4473-40CD-B94F-760235034238}" dt="2022-09-30T01:13:21.782" v="1156" actId="478"/>
          <ac:inkMkLst>
            <pc:docMk/>
            <pc:sldMk cId="857291176" sldId="339"/>
            <ac:inkMk id="4" creationId="{C2D06B1E-FF2B-469C-8100-F1BB9C484652}"/>
          </ac:inkMkLst>
        </pc:inkChg>
        <pc:inkChg chg="del">
          <ac:chgData name="David Wilson" userId="040556f5-552c-49b6-968d-40b91e9b13f4" providerId="ADAL" clId="{0FDE46CB-4473-40CD-B94F-760235034238}" dt="2022-09-30T01:13:20.016" v="1155" actId="478"/>
          <ac:inkMkLst>
            <pc:docMk/>
            <pc:sldMk cId="857291176" sldId="339"/>
            <ac:inkMk id="7" creationId="{94BD1E40-29F1-4243-8261-6CCA9B52A9A8}"/>
          </ac:inkMkLst>
        </pc:inkChg>
        <pc:inkChg chg="del">
          <ac:chgData name="David Wilson" userId="040556f5-552c-49b6-968d-40b91e9b13f4" providerId="ADAL" clId="{0FDE46CB-4473-40CD-B94F-760235034238}" dt="2022-09-30T01:13:29.038" v="1159" actId="478"/>
          <ac:inkMkLst>
            <pc:docMk/>
            <pc:sldMk cId="857291176" sldId="339"/>
            <ac:inkMk id="8" creationId="{0EE1C84B-B734-46DF-945B-33CFB50ACE93}"/>
          </ac:inkMkLst>
        </pc:inkChg>
        <pc:inkChg chg="del">
          <ac:chgData name="David Wilson" userId="040556f5-552c-49b6-968d-40b91e9b13f4" providerId="ADAL" clId="{0FDE46CB-4473-40CD-B94F-760235034238}" dt="2022-09-30T01:13:23.270" v="1157" actId="478"/>
          <ac:inkMkLst>
            <pc:docMk/>
            <pc:sldMk cId="857291176" sldId="339"/>
            <ac:inkMk id="9" creationId="{E2100678-84A0-4F7D-AD34-C9D47D4D99A4}"/>
          </ac:inkMkLst>
        </pc:inkChg>
        <pc:inkChg chg="del">
          <ac:chgData name="David Wilson" userId="040556f5-552c-49b6-968d-40b91e9b13f4" providerId="ADAL" clId="{0FDE46CB-4473-40CD-B94F-760235034238}" dt="2022-09-30T01:13:14.657" v="1152" actId="478"/>
          <ac:inkMkLst>
            <pc:docMk/>
            <pc:sldMk cId="857291176" sldId="339"/>
            <ac:inkMk id="10" creationId="{D8101B56-8F25-4B93-9E2D-0B2846CC80CA}"/>
          </ac:inkMkLst>
        </pc:inkChg>
        <pc:inkChg chg="del">
          <ac:chgData name="David Wilson" userId="040556f5-552c-49b6-968d-40b91e9b13f4" providerId="ADAL" clId="{0FDE46CB-4473-40CD-B94F-760235034238}" dt="2022-09-30T00:36:02.323" v="731" actId="478"/>
          <ac:inkMkLst>
            <pc:docMk/>
            <pc:sldMk cId="857291176" sldId="339"/>
            <ac:inkMk id="14" creationId="{C5318ACF-4D1E-408D-B62A-3080514BCAC3}"/>
          </ac:inkMkLst>
        </pc:inkChg>
        <pc:inkChg chg="del">
          <ac:chgData name="David Wilson" userId="040556f5-552c-49b6-968d-40b91e9b13f4" providerId="ADAL" clId="{0FDE46CB-4473-40CD-B94F-760235034238}" dt="2022-09-30T01:13:11.614" v="1150" actId="478"/>
          <ac:inkMkLst>
            <pc:docMk/>
            <pc:sldMk cId="857291176" sldId="339"/>
            <ac:inkMk id="16" creationId="{709D3EE4-AE76-4AA2-92A1-43B6D8ECEEFE}"/>
          </ac:inkMkLst>
        </pc:inkChg>
      </pc:sldChg>
      <pc:sldChg chg="addSp delSp modSp mod">
        <pc:chgData name="David Wilson" userId="040556f5-552c-49b6-968d-40b91e9b13f4" providerId="ADAL" clId="{0FDE46CB-4473-40CD-B94F-760235034238}" dt="2022-09-30T03:38:26.771" v="1171"/>
        <pc:sldMkLst>
          <pc:docMk/>
          <pc:sldMk cId="4198724637" sldId="342"/>
        </pc:sldMkLst>
        <pc:spChg chg="mod">
          <ac:chgData name="David Wilson" userId="040556f5-552c-49b6-968d-40b91e9b13f4" providerId="ADAL" clId="{0FDE46CB-4473-40CD-B94F-760235034238}" dt="2022-09-30T03:38:24.653" v="1170" actId="1076"/>
          <ac:spMkLst>
            <pc:docMk/>
            <pc:sldMk cId="4198724637" sldId="342"/>
            <ac:spMk id="2" creationId="{CD5C1788-0365-4C70-A82B-B0C93EE005C5}"/>
          </ac:spMkLst>
        </pc:spChg>
        <pc:spChg chg="add mod">
          <ac:chgData name="David Wilson" userId="040556f5-552c-49b6-968d-40b91e9b13f4" providerId="ADAL" clId="{0FDE46CB-4473-40CD-B94F-760235034238}" dt="2022-09-30T03:38:26.771" v="1171"/>
          <ac:spMkLst>
            <pc:docMk/>
            <pc:sldMk cId="4198724637" sldId="342"/>
            <ac:spMk id="3" creationId="{25D0B853-37C2-B27C-F2EE-6C6571EB6E9C}"/>
          </ac:spMkLst>
        </pc:spChg>
        <pc:inkChg chg="del">
          <ac:chgData name="David Wilson" userId="040556f5-552c-49b6-968d-40b91e9b13f4" providerId="ADAL" clId="{0FDE46CB-4473-40CD-B94F-760235034238}" dt="2022-09-29T23:44:28.489" v="272" actId="478"/>
          <ac:inkMkLst>
            <pc:docMk/>
            <pc:sldMk cId="4198724637" sldId="342"/>
            <ac:inkMk id="10" creationId="{E76742EA-1AE0-4656-BA6A-91065EC2BA99}"/>
          </ac:inkMkLst>
        </pc:inkChg>
        <pc:inkChg chg="del">
          <ac:chgData name="David Wilson" userId="040556f5-552c-49b6-968d-40b91e9b13f4" providerId="ADAL" clId="{0FDE46CB-4473-40CD-B94F-760235034238}" dt="2022-09-29T23:44:29.707" v="273" actId="478"/>
          <ac:inkMkLst>
            <pc:docMk/>
            <pc:sldMk cId="4198724637" sldId="342"/>
            <ac:inkMk id="11" creationId="{3F97148C-53EB-46FF-8B30-7277CBCC2748}"/>
          </ac:inkMkLst>
        </pc:inkChg>
        <pc:inkChg chg="del">
          <ac:chgData name="David Wilson" userId="040556f5-552c-49b6-968d-40b91e9b13f4" providerId="ADAL" clId="{0FDE46CB-4473-40CD-B94F-760235034238}" dt="2022-09-29T23:44:26.551" v="271" actId="478"/>
          <ac:inkMkLst>
            <pc:docMk/>
            <pc:sldMk cId="4198724637" sldId="342"/>
            <ac:inkMk id="12" creationId="{43E41931-6B50-44A8-82C1-66E1764CD8D4}"/>
          </ac:inkMkLst>
        </pc:inkChg>
        <pc:inkChg chg="del">
          <ac:chgData name="David Wilson" userId="040556f5-552c-49b6-968d-40b91e9b13f4" providerId="ADAL" clId="{0FDE46CB-4473-40CD-B94F-760235034238}" dt="2022-09-29T23:44:23.369" v="270" actId="478"/>
          <ac:inkMkLst>
            <pc:docMk/>
            <pc:sldMk cId="4198724637" sldId="342"/>
            <ac:inkMk id="14" creationId="{5BC5286D-DCAF-473E-8253-ED29E21D95C7}"/>
          </ac:inkMkLst>
        </pc:inkChg>
      </pc:sldChg>
      <pc:sldChg chg="delSp modSp mod">
        <pc:chgData name="David Wilson" userId="040556f5-552c-49b6-968d-40b91e9b13f4" providerId="ADAL" clId="{0FDE46CB-4473-40CD-B94F-760235034238}" dt="2022-09-30T00:46:13.192" v="880" actId="1076"/>
        <pc:sldMkLst>
          <pc:docMk/>
          <pc:sldMk cId="1503658612" sldId="343"/>
        </pc:sldMkLst>
        <pc:spChg chg="mod">
          <ac:chgData name="David Wilson" userId="040556f5-552c-49b6-968d-40b91e9b13f4" providerId="ADAL" clId="{0FDE46CB-4473-40CD-B94F-760235034238}" dt="2022-09-30T00:45:48.055" v="872" actId="14100"/>
          <ac:spMkLst>
            <pc:docMk/>
            <pc:sldMk cId="1503658612" sldId="343"/>
            <ac:spMk id="2" creationId="{B1AF63BD-2D75-4F0E-85DB-5F7D872A4DE4}"/>
          </ac:spMkLst>
        </pc:spChg>
        <pc:spChg chg="mod">
          <ac:chgData name="David Wilson" userId="040556f5-552c-49b6-968d-40b91e9b13f4" providerId="ADAL" clId="{0FDE46CB-4473-40CD-B94F-760235034238}" dt="2022-09-30T00:46:11.695" v="879" actId="1076"/>
          <ac:spMkLst>
            <pc:docMk/>
            <pc:sldMk cId="1503658612" sldId="343"/>
            <ac:spMk id="9" creationId="{091FDD89-7FBF-4992-88A2-C95466A83968}"/>
          </ac:spMkLst>
        </pc:spChg>
        <pc:grpChg chg="del">
          <ac:chgData name="David Wilson" userId="040556f5-552c-49b6-968d-40b91e9b13f4" providerId="ADAL" clId="{0FDE46CB-4473-40CD-B94F-760235034238}" dt="2022-09-30T00:45:38.761" v="869" actId="478"/>
          <ac:grpSpMkLst>
            <pc:docMk/>
            <pc:sldMk cId="1503658612" sldId="343"/>
            <ac:grpSpMk id="35" creationId="{26354DC3-4181-4F4E-A9DD-1C453F731BF2}"/>
          </ac:grpSpMkLst>
        </pc:grpChg>
        <pc:picChg chg="mod modCrop">
          <ac:chgData name="David Wilson" userId="040556f5-552c-49b6-968d-40b91e9b13f4" providerId="ADAL" clId="{0FDE46CB-4473-40CD-B94F-760235034238}" dt="2022-09-30T00:46:02.999" v="876" actId="1076"/>
          <ac:picMkLst>
            <pc:docMk/>
            <pc:sldMk cId="1503658612" sldId="343"/>
            <ac:picMk id="4" creationId="{21ACAC0F-D470-4AA1-ADF0-95C0EA0B3EF1}"/>
          </ac:picMkLst>
        </pc:picChg>
        <pc:picChg chg="mod">
          <ac:chgData name="David Wilson" userId="040556f5-552c-49b6-968d-40b91e9b13f4" providerId="ADAL" clId="{0FDE46CB-4473-40CD-B94F-760235034238}" dt="2022-09-30T00:46:13.192" v="880" actId="1076"/>
          <ac:picMkLst>
            <pc:docMk/>
            <pc:sldMk cId="1503658612" sldId="343"/>
            <ac:picMk id="6" creationId="{4513BD6B-A9D3-4483-831D-F4575C52B6A0}"/>
          </ac:picMkLst>
        </pc:picChg>
      </pc:sldChg>
      <pc:sldChg chg="del">
        <pc:chgData name="David Wilson" userId="040556f5-552c-49b6-968d-40b91e9b13f4" providerId="ADAL" clId="{0FDE46CB-4473-40CD-B94F-760235034238}" dt="2022-09-30T01:07:48.270" v="1046" actId="47"/>
        <pc:sldMkLst>
          <pc:docMk/>
          <pc:sldMk cId="1338175927" sldId="344"/>
        </pc:sldMkLst>
      </pc:sldChg>
      <pc:sldChg chg="delSp modSp del mod">
        <pc:chgData name="David Wilson" userId="040556f5-552c-49b6-968d-40b91e9b13f4" providerId="ADAL" clId="{0FDE46CB-4473-40CD-B94F-760235034238}" dt="2022-09-30T03:37:44.315" v="1169" actId="47"/>
        <pc:sldMkLst>
          <pc:docMk/>
          <pc:sldMk cId="2412001492" sldId="347"/>
        </pc:sldMkLst>
        <pc:spChg chg="mod">
          <ac:chgData name="David Wilson" userId="040556f5-552c-49b6-968d-40b91e9b13f4" providerId="ADAL" clId="{0FDE46CB-4473-40CD-B94F-760235034238}" dt="2022-09-30T00:36:52.218" v="757" actId="20577"/>
          <ac:spMkLst>
            <pc:docMk/>
            <pc:sldMk cId="2412001492" sldId="347"/>
            <ac:spMk id="3" creationId="{2BC7777E-EDC5-4529-AE4F-ADBFC05EE2AC}"/>
          </ac:spMkLst>
        </pc:spChg>
        <pc:picChg chg="del">
          <ac:chgData name="David Wilson" userId="040556f5-552c-49b6-968d-40b91e9b13f4" providerId="ADAL" clId="{0FDE46CB-4473-40CD-B94F-760235034238}" dt="2022-09-30T00:36:38.114" v="733" actId="478"/>
          <ac:picMkLst>
            <pc:docMk/>
            <pc:sldMk cId="2412001492" sldId="347"/>
            <ac:picMk id="5" creationId="{D893722B-E480-4B04-BF58-CA0ED504F7E3}"/>
          </ac:picMkLst>
        </pc:picChg>
      </pc:sldChg>
      <pc:sldChg chg="delSp mod">
        <pc:chgData name="David Wilson" userId="040556f5-552c-49b6-968d-40b91e9b13f4" providerId="ADAL" clId="{0FDE46CB-4473-40CD-B94F-760235034238}" dt="2022-09-29T23:44:39.329" v="276" actId="478"/>
        <pc:sldMkLst>
          <pc:docMk/>
          <pc:sldMk cId="953996030" sldId="348"/>
        </pc:sldMkLst>
        <pc:grpChg chg="del">
          <ac:chgData name="David Wilson" userId="040556f5-552c-49b6-968d-40b91e9b13f4" providerId="ADAL" clId="{0FDE46CB-4473-40CD-B94F-760235034238}" dt="2022-09-29T23:44:37.342" v="275" actId="478"/>
          <ac:grpSpMkLst>
            <pc:docMk/>
            <pc:sldMk cId="953996030" sldId="348"/>
            <ac:grpSpMk id="6" creationId="{C1B06AA1-3283-44DB-A137-A6299717A5DE}"/>
          </ac:grpSpMkLst>
        </pc:grpChg>
        <pc:grpChg chg="del">
          <ac:chgData name="David Wilson" userId="040556f5-552c-49b6-968d-40b91e9b13f4" providerId="ADAL" clId="{0FDE46CB-4473-40CD-B94F-760235034238}" dt="2022-09-29T23:44:36.099" v="274" actId="478"/>
          <ac:grpSpMkLst>
            <pc:docMk/>
            <pc:sldMk cId="953996030" sldId="348"/>
            <ac:grpSpMk id="17" creationId="{BEAFC0C6-00AE-4D83-9C51-D705B4723D26}"/>
          </ac:grpSpMkLst>
        </pc:grpChg>
        <pc:inkChg chg="del">
          <ac:chgData name="David Wilson" userId="040556f5-552c-49b6-968d-40b91e9b13f4" providerId="ADAL" clId="{0FDE46CB-4473-40CD-B94F-760235034238}" dt="2022-09-29T23:44:39.329" v="276" actId="478"/>
          <ac:inkMkLst>
            <pc:docMk/>
            <pc:sldMk cId="953996030" sldId="348"/>
            <ac:inkMk id="10" creationId="{9256EF18-FDA8-4E5B-9FB3-3AE9A3ABE06D}"/>
          </ac:inkMkLst>
        </pc:inkChg>
      </pc:sldChg>
      <pc:sldChg chg="del ord">
        <pc:chgData name="David Wilson" userId="040556f5-552c-49b6-968d-40b91e9b13f4" providerId="ADAL" clId="{0FDE46CB-4473-40CD-B94F-760235034238}" dt="2022-09-30T00:55:58.634" v="1008" actId="47"/>
        <pc:sldMkLst>
          <pc:docMk/>
          <pc:sldMk cId="1230304461" sldId="351"/>
        </pc:sldMkLst>
      </pc:sldChg>
      <pc:sldChg chg="modSp mod">
        <pc:chgData name="David Wilson" userId="040556f5-552c-49b6-968d-40b91e9b13f4" providerId="ADAL" clId="{0FDE46CB-4473-40CD-B94F-760235034238}" dt="2022-09-30T01:12:54.390" v="1149" actId="1076"/>
        <pc:sldMkLst>
          <pc:docMk/>
          <pc:sldMk cId="374486806" sldId="352"/>
        </pc:sldMkLst>
        <pc:picChg chg="mod">
          <ac:chgData name="David Wilson" userId="040556f5-552c-49b6-968d-40b91e9b13f4" providerId="ADAL" clId="{0FDE46CB-4473-40CD-B94F-760235034238}" dt="2022-09-30T01:12:54.390" v="1149" actId="1076"/>
          <ac:picMkLst>
            <pc:docMk/>
            <pc:sldMk cId="374486806" sldId="352"/>
            <ac:picMk id="5" creationId="{E7160ED0-E83A-4B35-8808-DDCF3981209E}"/>
          </ac:picMkLst>
        </pc:picChg>
      </pc:sldChg>
      <pc:sldChg chg="modSp mod">
        <pc:chgData name="David Wilson" userId="040556f5-552c-49b6-968d-40b91e9b13f4" providerId="ADAL" clId="{0FDE46CB-4473-40CD-B94F-760235034238}" dt="2022-09-30T00:59:22.683" v="1013" actId="14100"/>
        <pc:sldMkLst>
          <pc:docMk/>
          <pc:sldMk cId="2323531515" sldId="357"/>
        </pc:sldMkLst>
        <pc:picChg chg="mod">
          <ac:chgData name="David Wilson" userId="040556f5-552c-49b6-968d-40b91e9b13f4" providerId="ADAL" clId="{0FDE46CB-4473-40CD-B94F-760235034238}" dt="2022-09-30T00:59:22.683" v="1013" actId="14100"/>
          <ac:picMkLst>
            <pc:docMk/>
            <pc:sldMk cId="2323531515" sldId="357"/>
            <ac:picMk id="3" creationId="{000D5E7F-FF4F-C99D-3AF7-6AA823D50FA3}"/>
          </ac:picMkLst>
        </pc:picChg>
      </pc:sldChg>
      <pc:sldChg chg="del">
        <pc:chgData name="David Wilson" userId="040556f5-552c-49b6-968d-40b91e9b13f4" providerId="ADAL" clId="{0FDE46CB-4473-40CD-B94F-760235034238}" dt="2022-09-30T00:53:07.036" v="948" actId="47"/>
        <pc:sldMkLst>
          <pc:docMk/>
          <pc:sldMk cId="1301295451" sldId="359"/>
        </pc:sldMkLst>
      </pc:sldChg>
      <pc:sldChg chg="ord">
        <pc:chgData name="David Wilson" userId="040556f5-552c-49b6-968d-40b91e9b13f4" providerId="ADAL" clId="{0FDE46CB-4473-40CD-B94F-760235034238}" dt="2022-09-30T00:53:12.152" v="950"/>
        <pc:sldMkLst>
          <pc:docMk/>
          <pc:sldMk cId="3340868372" sldId="360"/>
        </pc:sldMkLst>
      </pc:sldChg>
      <pc:sldChg chg="addSp modSp new del mod">
        <pc:chgData name="David Wilson" userId="040556f5-552c-49b6-968d-40b91e9b13f4" providerId="ADAL" clId="{0FDE46CB-4473-40CD-B94F-760235034238}" dt="2022-09-30T00:56:45.940" v="1010" actId="47"/>
        <pc:sldMkLst>
          <pc:docMk/>
          <pc:sldMk cId="1999608266" sldId="362"/>
        </pc:sldMkLst>
        <pc:picChg chg="add mod">
          <ac:chgData name="David Wilson" userId="040556f5-552c-49b6-968d-40b91e9b13f4" providerId="ADAL" clId="{0FDE46CB-4473-40CD-B94F-760235034238}" dt="2022-09-28T04:51:34.294" v="2" actId="1076"/>
          <ac:picMkLst>
            <pc:docMk/>
            <pc:sldMk cId="1999608266" sldId="362"/>
            <ac:picMk id="3" creationId="{48A7F0CF-3C10-A99B-2436-241F863F4FE0}"/>
          </ac:picMkLst>
        </pc:picChg>
      </pc:sldChg>
      <pc:sldChg chg="addSp modSp new del mod">
        <pc:chgData name="David Wilson" userId="040556f5-552c-49b6-968d-40b91e9b13f4" providerId="ADAL" clId="{0FDE46CB-4473-40CD-B94F-760235034238}" dt="2022-09-30T00:56:45.940" v="1010" actId="47"/>
        <pc:sldMkLst>
          <pc:docMk/>
          <pc:sldMk cId="1851789461" sldId="363"/>
        </pc:sldMkLst>
        <pc:picChg chg="add mod">
          <ac:chgData name="David Wilson" userId="040556f5-552c-49b6-968d-40b91e9b13f4" providerId="ADAL" clId="{0FDE46CB-4473-40CD-B94F-760235034238}" dt="2022-09-28T04:53:16.509" v="8" actId="1076"/>
          <ac:picMkLst>
            <pc:docMk/>
            <pc:sldMk cId="1851789461" sldId="363"/>
            <ac:picMk id="3" creationId="{377F1318-7EC3-92DB-B5CB-7FD51BE23656}"/>
          </ac:picMkLst>
        </pc:picChg>
        <pc:picChg chg="add mod">
          <ac:chgData name="David Wilson" userId="040556f5-552c-49b6-968d-40b91e9b13f4" providerId="ADAL" clId="{0FDE46CB-4473-40CD-B94F-760235034238}" dt="2022-09-28T04:53:12.036" v="6" actId="1076"/>
          <ac:picMkLst>
            <pc:docMk/>
            <pc:sldMk cId="1851789461" sldId="363"/>
            <ac:picMk id="5" creationId="{51BE2C47-C50A-0F36-4BB7-C5242E63A7D1}"/>
          </ac:picMkLst>
        </pc:picChg>
      </pc:sldChg>
      <pc:sldChg chg="addSp modSp new del mod">
        <pc:chgData name="David Wilson" userId="040556f5-552c-49b6-968d-40b91e9b13f4" providerId="ADAL" clId="{0FDE46CB-4473-40CD-B94F-760235034238}" dt="2022-09-30T00:56:45.940" v="1010" actId="47"/>
        <pc:sldMkLst>
          <pc:docMk/>
          <pc:sldMk cId="2985795828" sldId="364"/>
        </pc:sldMkLst>
        <pc:picChg chg="add mod">
          <ac:chgData name="David Wilson" userId="040556f5-552c-49b6-968d-40b91e9b13f4" providerId="ADAL" clId="{0FDE46CB-4473-40CD-B94F-760235034238}" dt="2022-09-28T04:55:40.853" v="11" actId="1076"/>
          <ac:picMkLst>
            <pc:docMk/>
            <pc:sldMk cId="2985795828" sldId="364"/>
            <ac:picMk id="3" creationId="{7326ADA6-5C2C-FC07-3D55-D346EB741E74}"/>
          </ac:picMkLst>
        </pc:picChg>
        <pc:picChg chg="add mod">
          <ac:chgData name="David Wilson" userId="040556f5-552c-49b6-968d-40b91e9b13f4" providerId="ADAL" clId="{0FDE46CB-4473-40CD-B94F-760235034238}" dt="2022-09-28T04:56:49.492" v="14" actId="1076"/>
          <ac:picMkLst>
            <pc:docMk/>
            <pc:sldMk cId="2985795828" sldId="364"/>
            <ac:picMk id="5" creationId="{D1E605EE-3C90-4BF6-DA56-32B72279DA57}"/>
          </ac:picMkLst>
        </pc:picChg>
      </pc:sldChg>
      <pc:sldChg chg="addSp modSp new del mod">
        <pc:chgData name="David Wilson" userId="040556f5-552c-49b6-968d-40b91e9b13f4" providerId="ADAL" clId="{0FDE46CB-4473-40CD-B94F-760235034238}" dt="2022-09-30T00:56:45.940" v="1010" actId="47"/>
        <pc:sldMkLst>
          <pc:docMk/>
          <pc:sldMk cId="366691216" sldId="365"/>
        </pc:sldMkLst>
        <pc:picChg chg="add mod">
          <ac:chgData name="David Wilson" userId="040556f5-552c-49b6-968d-40b91e9b13f4" providerId="ADAL" clId="{0FDE46CB-4473-40CD-B94F-760235034238}" dt="2022-09-28T04:58:32.404" v="22" actId="1076"/>
          <ac:picMkLst>
            <pc:docMk/>
            <pc:sldMk cId="366691216" sldId="365"/>
            <ac:picMk id="3" creationId="{22494EAA-0FD7-AC7D-29E3-4C9771447CCC}"/>
          </ac:picMkLst>
        </pc:picChg>
        <pc:picChg chg="add mod">
          <ac:chgData name="David Wilson" userId="040556f5-552c-49b6-968d-40b91e9b13f4" providerId="ADAL" clId="{0FDE46CB-4473-40CD-B94F-760235034238}" dt="2022-09-28T04:58:34.044" v="23" actId="1076"/>
          <ac:picMkLst>
            <pc:docMk/>
            <pc:sldMk cId="366691216" sldId="365"/>
            <ac:picMk id="1026" creationId="{C58AB56D-DF9C-8D84-6BF6-6FD9ACA61564}"/>
          </ac:picMkLst>
        </pc:picChg>
      </pc:sldChg>
      <pc:sldChg chg="addSp modSp new del">
        <pc:chgData name="David Wilson" userId="040556f5-552c-49b6-968d-40b91e9b13f4" providerId="ADAL" clId="{0FDE46CB-4473-40CD-B94F-760235034238}" dt="2022-09-30T00:56:45.940" v="1010" actId="47"/>
        <pc:sldMkLst>
          <pc:docMk/>
          <pc:sldMk cId="4016008654" sldId="366"/>
        </pc:sldMkLst>
        <pc:picChg chg="add mod">
          <ac:chgData name="David Wilson" userId="040556f5-552c-49b6-968d-40b91e9b13f4" providerId="ADAL" clId="{0FDE46CB-4473-40CD-B94F-760235034238}" dt="2022-09-28T05:03:32.092" v="27" actId="1076"/>
          <ac:picMkLst>
            <pc:docMk/>
            <pc:sldMk cId="4016008654" sldId="366"/>
            <ac:picMk id="2050" creationId="{03B3C424-5FD1-3737-A4DD-D81335D8E02C}"/>
          </ac:picMkLst>
        </pc:picChg>
      </pc:sldChg>
      <pc:sldChg chg="addSp delSp modSp new del mod">
        <pc:chgData name="David Wilson" userId="040556f5-552c-49b6-968d-40b91e9b13f4" providerId="ADAL" clId="{0FDE46CB-4473-40CD-B94F-760235034238}" dt="2022-09-30T00:56:45.940" v="1010" actId="47"/>
        <pc:sldMkLst>
          <pc:docMk/>
          <pc:sldMk cId="4270776796" sldId="367"/>
        </pc:sldMkLst>
        <pc:picChg chg="add mod">
          <ac:chgData name="David Wilson" userId="040556f5-552c-49b6-968d-40b91e9b13f4" providerId="ADAL" clId="{0FDE46CB-4473-40CD-B94F-760235034238}" dt="2022-09-28T05:06:00.459" v="36" actId="14100"/>
          <ac:picMkLst>
            <pc:docMk/>
            <pc:sldMk cId="4270776796" sldId="367"/>
            <ac:picMk id="3" creationId="{17AEABDA-0FCF-4DFF-85B7-AB42C9E1BEDF}"/>
          </ac:picMkLst>
        </pc:picChg>
        <pc:picChg chg="add del">
          <ac:chgData name="David Wilson" userId="040556f5-552c-49b6-968d-40b91e9b13f4" providerId="ADAL" clId="{0FDE46CB-4473-40CD-B94F-760235034238}" dt="2022-09-28T05:04:54.440" v="30" actId="478"/>
          <ac:picMkLst>
            <pc:docMk/>
            <pc:sldMk cId="4270776796" sldId="367"/>
            <ac:picMk id="3074" creationId="{4349DDB5-FBD8-5746-A042-656080B0A8C0}"/>
          </ac:picMkLst>
        </pc:picChg>
        <pc:picChg chg="add mod">
          <ac:chgData name="David Wilson" userId="040556f5-552c-49b6-968d-40b91e9b13f4" providerId="ADAL" clId="{0FDE46CB-4473-40CD-B94F-760235034238}" dt="2022-09-28T05:05:03.291" v="33" actId="1076"/>
          <ac:picMkLst>
            <pc:docMk/>
            <pc:sldMk cId="4270776796" sldId="367"/>
            <ac:picMk id="3076" creationId="{B7E48746-F43D-7467-4751-24330B0D166A}"/>
          </ac:picMkLst>
        </pc:picChg>
      </pc:sldChg>
      <pc:sldChg chg="addSp delSp modSp new del mod">
        <pc:chgData name="David Wilson" userId="040556f5-552c-49b6-968d-40b91e9b13f4" providerId="ADAL" clId="{0FDE46CB-4473-40CD-B94F-760235034238}" dt="2022-09-30T00:56:45.940" v="1010" actId="47"/>
        <pc:sldMkLst>
          <pc:docMk/>
          <pc:sldMk cId="2137936964" sldId="368"/>
        </pc:sldMkLst>
        <pc:spChg chg="add del">
          <ac:chgData name="David Wilson" userId="040556f5-552c-49b6-968d-40b91e9b13f4" providerId="ADAL" clId="{0FDE46CB-4473-40CD-B94F-760235034238}" dt="2022-09-28T05:06:50.199" v="39" actId="478"/>
          <ac:spMkLst>
            <pc:docMk/>
            <pc:sldMk cId="2137936964" sldId="368"/>
            <ac:spMk id="3" creationId="{1950FB02-7F0E-9D50-CD52-5806D2A2B28C}"/>
          </ac:spMkLst>
        </pc:spChg>
        <pc:spChg chg="add del">
          <ac:chgData name="David Wilson" userId="040556f5-552c-49b6-968d-40b91e9b13f4" providerId="ADAL" clId="{0FDE46CB-4473-40CD-B94F-760235034238}" dt="2022-09-28T05:06:54.680" v="41" actId="478"/>
          <ac:spMkLst>
            <pc:docMk/>
            <pc:sldMk cId="2137936964" sldId="368"/>
            <ac:spMk id="5" creationId="{0DDB2E85-40B9-D740-1010-3D7DEE9AEAAC}"/>
          </ac:spMkLst>
        </pc:spChg>
        <pc:picChg chg="add mod">
          <ac:chgData name="David Wilson" userId="040556f5-552c-49b6-968d-40b91e9b13f4" providerId="ADAL" clId="{0FDE46CB-4473-40CD-B94F-760235034238}" dt="2022-09-28T05:07:08.746" v="44" actId="1076"/>
          <ac:picMkLst>
            <pc:docMk/>
            <pc:sldMk cId="2137936964" sldId="368"/>
            <ac:picMk id="4098" creationId="{86434B5A-7F51-04FA-63C0-0C428399773D}"/>
          </ac:picMkLst>
        </pc:picChg>
      </pc:sldChg>
      <pc:sldChg chg="addSp delSp modSp new del mod">
        <pc:chgData name="David Wilson" userId="040556f5-552c-49b6-968d-40b91e9b13f4" providerId="ADAL" clId="{0FDE46CB-4473-40CD-B94F-760235034238}" dt="2022-09-30T00:56:45.940" v="1010" actId="47"/>
        <pc:sldMkLst>
          <pc:docMk/>
          <pc:sldMk cId="905622486" sldId="369"/>
        </pc:sldMkLst>
        <pc:spChg chg="mod">
          <ac:chgData name="David Wilson" userId="040556f5-552c-49b6-968d-40b91e9b13f4" providerId="ADAL" clId="{0FDE46CB-4473-40CD-B94F-760235034238}" dt="2022-09-28T05:10:03.987" v="77" actId="20577"/>
          <ac:spMkLst>
            <pc:docMk/>
            <pc:sldMk cId="905622486" sldId="369"/>
            <ac:spMk id="2" creationId="{11E0D68C-0C80-348A-D9C1-B18D208A5F7B}"/>
          </ac:spMkLst>
        </pc:spChg>
        <pc:spChg chg="del">
          <ac:chgData name="David Wilson" userId="040556f5-552c-49b6-968d-40b91e9b13f4" providerId="ADAL" clId="{0FDE46CB-4473-40CD-B94F-760235034238}" dt="2022-09-28T05:10:30.715" v="78" actId="478"/>
          <ac:spMkLst>
            <pc:docMk/>
            <pc:sldMk cId="905622486" sldId="369"/>
            <ac:spMk id="3" creationId="{903EBECD-6BD1-D7CD-7BD6-7F83292DDE88}"/>
          </ac:spMkLst>
        </pc:spChg>
        <pc:picChg chg="add mod">
          <ac:chgData name="David Wilson" userId="040556f5-552c-49b6-968d-40b91e9b13f4" providerId="ADAL" clId="{0FDE46CB-4473-40CD-B94F-760235034238}" dt="2022-09-28T05:10:36.378" v="81" actId="14100"/>
          <ac:picMkLst>
            <pc:docMk/>
            <pc:sldMk cId="905622486" sldId="369"/>
            <ac:picMk id="5" creationId="{20406A4B-5003-A012-F90A-20BF4B22359D}"/>
          </ac:picMkLst>
        </pc:picChg>
      </pc:sldChg>
      <pc:sldChg chg="modSp new del mod">
        <pc:chgData name="David Wilson" userId="040556f5-552c-49b6-968d-40b91e9b13f4" providerId="ADAL" clId="{0FDE46CB-4473-40CD-B94F-760235034238}" dt="2022-09-30T01:11:19.198" v="1107" actId="47"/>
        <pc:sldMkLst>
          <pc:docMk/>
          <pc:sldMk cId="1901139701" sldId="370"/>
        </pc:sldMkLst>
        <pc:spChg chg="mod">
          <ac:chgData name="David Wilson" userId="040556f5-552c-49b6-968d-40b91e9b13f4" providerId="ADAL" clId="{0FDE46CB-4473-40CD-B94F-760235034238}" dt="2022-09-29T23:32:04.741" v="213" actId="20577"/>
          <ac:spMkLst>
            <pc:docMk/>
            <pc:sldMk cId="1901139701" sldId="370"/>
            <ac:spMk id="2" creationId="{FDDAF62A-DBF4-018F-078B-D002839375D0}"/>
          </ac:spMkLst>
        </pc:spChg>
        <pc:spChg chg="mod">
          <ac:chgData name="David Wilson" userId="040556f5-552c-49b6-968d-40b91e9b13f4" providerId="ADAL" clId="{0FDE46CB-4473-40CD-B94F-760235034238}" dt="2022-09-29T23:32:12.876" v="224" actId="20577"/>
          <ac:spMkLst>
            <pc:docMk/>
            <pc:sldMk cId="1901139701" sldId="370"/>
            <ac:spMk id="3" creationId="{6609763A-8EF0-AB20-2D55-188CBA8100DC}"/>
          </ac:spMkLst>
        </pc:spChg>
      </pc:sldChg>
      <pc:sldChg chg="modSp new mod">
        <pc:chgData name="David Wilson" userId="040556f5-552c-49b6-968d-40b91e9b13f4" providerId="ADAL" clId="{0FDE46CB-4473-40CD-B94F-760235034238}" dt="2022-09-29T23:45:08.559" v="303" actId="20577"/>
        <pc:sldMkLst>
          <pc:docMk/>
          <pc:sldMk cId="3574522972" sldId="371"/>
        </pc:sldMkLst>
        <pc:spChg chg="mod">
          <ac:chgData name="David Wilson" userId="040556f5-552c-49b6-968d-40b91e9b13f4" providerId="ADAL" clId="{0FDE46CB-4473-40CD-B94F-760235034238}" dt="2022-09-29T23:45:08.559" v="303" actId="20577"/>
          <ac:spMkLst>
            <pc:docMk/>
            <pc:sldMk cId="3574522972" sldId="371"/>
            <ac:spMk id="2" creationId="{A3BFC5DA-EAFA-B6A1-5DD3-2085383307E2}"/>
          </ac:spMkLst>
        </pc:spChg>
      </pc:sldChg>
      <pc:sldChg chg="addSp delSp modSp add mod ord">
        <pc:chgData name="David Wilson" userId="040556f5-552c-49b6-968d-40b91e9b13f4" providerId="ADAL" clId="{0FDE46CB-4473-40CD-B94F-760235034238}" dt="2022-09-30T03:47:12.355" v="1205" actId="1076"/>
        <pc:sldMkLst>
          <pc:docMk/>
          <pc:sldMk cId="3445182946" sldId="372"/>
        </pc:sldMkLst>
        <pc:spChg chg="add del mod">
          <ac:chgData name="David Wilson" userId="040556f5-552c-49b6-968d-40b91e9b13f4" providerId="ADAL" clId="{0FDE46CB-4473-40CD-B94F-760235034238}" dt="2022-09-30T03:40:24.876" v="1182" actId="478"/>
          <ac:spMkLst>
            <pc:docMk/>
            <pc:sldMk cId="3445182946" sldId="372"/>
            <ac:spMk id="2" creationId="{E4284EE4-597C-D135-FFE0-C8CFB904FC42}"/>
          </ac:spMkLst>
        </pc:spChg>
        <pc:picChg chg="mod">
          <ac:chgData name="David Wilson" userId="040556f5-552c-49b6-968d-40b91e9b13f4" providerId="ADAL" clId="{0FDE46CB-4473-40CD-B94F-760235034238}" dt="2022-09-30T03:47:12.355" v="1205" actId="1076"/>
          <ac:picMkLst>
            <pc:docMk/>
            <pc:sldMk cId="3445182946" sldId="372"/>
            <ac:picMk id="3" creationId="{48A7F0CF-3C10-A99B-2436-241F863F4FE0}"/>
          </ac:picMkLst>
        </pc:picChg>
      </pc:sldChg>
      <pc:sldChg chg="modSp add mod">
        <pc:chgData name="David Wilson" userId="040556f5-552c-49b6-968d-40b91e9b13f4" providerId="ADAL" clId="{0FDE46CB-4473-40CD-B94F-760235034238}" dt="2022-09-30T00:39:07.345" v="796" actId="1076"/>
        <pc:sldMkLst>
          <pc:docMk/>
          <pc:sldMk cId="1180969002" sldId="373"/>
        </pc:sldMkLst>
        <pc:picChg chg="mod">
          <ac:chgData name="David Wilson" userId="040556f5-552c-49b6-968d-40b91e9b13f4" providerId="ADAL" clId="{0FDE46CB-4473-40CD-B94F-760235034238}" dt="2022-09-30T00:39:07.345" v="796" actId="1076"/>
          <ac:picMkLst>
            <pc:docMk/>
            <pc:sldMk cId="1180969002" sldId="373"/>
            <ac:picMk id="3" creationId="{377F1318-7EC3-92DB-B5CB-7FD51BE23656}"/>
          </ac:picMkLst>
        </pc:picChg>
        <pc:picChg chg="mod">
          <ac:chgData name="David Wilson" userId="040556f5-552c-49b6-968d-40b91e9b13f4" providerId="ADAL" clId="{0FDE46CB-4473-40CD-B94F-760235034238}" dt="2022-09-30T00:39:06.050" v="795" actId="14100"/>
          <ac:picMkLst>
            <pc:docMk/>
            <pc:sldMk cId="1180969002" sldId="373"/>
            <ac:picMk id="5" creationId="{51BE2C47-C50A-0F36-4BB7-C5242E63A7D1}"/>
          </ac:picMkLst>
        </pc:picChg>
      </pc:sldChg>
      <pc:sldChg chg="modSp add mod">
        <pc:chgData name="David Wilson" userId="040556f5-552c-49b6-968d-40b91e9b13f4" providerId="ADAL" clId="{0FDE46CB-4473-40CD-B94F-760235034238}" dt="2022-09-30T00:39:20.673" v="800" actId="1076"/>
        <pc:sldMkLst>
          <pc:docMk/>
          <pc:sldMk cId="2843129704" sldId="374"/>
        </pc:sldMkLst>
        <pc:picChg chg="mod">
          <ac:chgData name="David Wilson" userId="040556f5-552c-49b6-968d-40b91e9b13f4" providerId="ADAL" clId="{0FDE46CB-4473-40CD-B94F-760235034238}" dt="2022-09-30T00:39:17.636" v="799" actId="1440"/>
          <ac:picMkLst>
            <pc:docMk/>
            <pc:sldMk cId="2843129704" sldId="374"/>
            <ac:picMk id="3" creationId="{7326ADA6-5C2C-FC07-3D55-D346EB741E74}"/>
          </ac:picMkLst>
        </pc:picChg>
        <pc:picChg chg="mod">
          <ac:chgData name="David Wilson" userId="040556f5-552c-49b6-968d-40b91e9b13f4" providerId="ADAL" clId="{0FDE46CB-4473-40CD-B94F-760235034238}" dt="2022-09-30T00:39:20.673" v="800" actId="1076"/>
          <ac:picMkLst>
            <pc:docMk/>
            <pc:sldMk cId="2843129704" sldId="374"/>
            <ac:picMk id="5" creationId="{D1E605EE-3C90-4BF6-DA56-32B72279DA57}"/>
          </ac:picMkLst>
        </pc:picChg>
      </pc:sldChg>
      <pc:sldChg chg="modSp add mod">
        <pc:chgData name="David Wilson" userId="040556f5-552c-49b6-968d-40b91e9b13f4" providerId="ADAL" clId="{0FDE46CB-4473-40CD-B94F-760235034238}" dt="2022-09-30T00:39:29.140" v="802" actId="1440"/>
        <pc:sldMkLst>
          <pc:docMk/>
          <pc:sldMk cId="3427990410" sldId="375"/>
        </pc:sldMkLst>
        <pc:picChg chg="mod">
          <ac:chgData name="David Wilson" userId="040556f5-552c-49b6-968d-40b91e9b13f4" providerId="ADAL" clId="{0FDE46CB-4473-40CD-B94F-760235034238}" dt="2022-09-30T00:39:29.140" v="802" actId="1440"/>
          <ac:picMkLst>
            <pc:docMk/>
            <pc:sldMk cId="3427990410" sldId="375"/>
            <ac:picMk id="3" creationId="{22494EAA-0FD7-AC7D-29E3-4C9771447CCC}"/>
          </ac:picMkLst>
        </pc:picChg>
      </pc:sldChg>
      <pc:sldChg chg="modSp add">
        <pc:chgData name="David Wilson" userId="040556f5-552c-49b6-968d-40b91e9b13f4" providerId="ADAL" clId="{0FDE46CB-4473-40CD-B94F-760235034238}" dt="2022-09-30T00:39:44.793" v="805" actId="1076"/>
        <pc:sldMkLst>
          <pc:docMk/>
          <pc:sldMk cId="2141557174" sldId="376"/>
        </pc:sldMkLst>
        <pc:picChg chg="mod">
          <ac:chgData name="David Wilson" userId="040556f5-552c-49b6-968d-40b91e9b13f4" providerId="ADAL" clId="{0FDE46CB-4473-40CD-B94F-760235034238}" dt="2022-09-30T00:39:44.793" v="805" actId="1076"/>
          <ac:picMkLst>
            <pc:docMk/>
            <pc:sldMk cId="2141557174" sldId="376"/>
            <ac:picMk id="2050" creationId="{03B3C424-5FD1-3737-A4DD-D81335D8E02C}"/>
          </ac:picMkLst>
        </pc:picChg>
      </pc:sldChg>
      <pc:sldChg chg="modSp add mod">
        <pc:chgData name="David Wilson" userId="040556f5-552c-49b6-968d-40b91e9b13f4" providerId="ADAL" clId="{0FDE46CB-4473-40CD-B94F-760235034238}" dt="2022-09-30T00:40:00.266" v="809" actId="1076"/>
        <pc:sldMkLst>
          <pc:docMk/>
          <pc:sldMk cId="3522947995" sldId="377"/>
        </pc:sldMkLst>
        <pc:picChg chg="mod">
          <ac:chgData name="David Wilson" userId="040556f5-552c-49b6-968d-40b91e9b13f4" providerId="ADAL" clId="{0FDE46CB-4473-40CD-B94F-760235034238}" dt="2022-09-30T00:39:58.820" v="808" actId="1440"/>
          <ac:picMkLst>
            <pc:docMk/>
            <pc:sldMk cId="3522947995" sldId="377"/>
            <ac:picMk id="3" creationId="{17AEABDA-0FCF-4DFF-85B7-AB42C9E1BEDF}"/>
          </ac:picMkLst>
        </pc:picChg>
        <pc:picChg chg="mod">
          <ac:chgData name="David Wilson" userId="040556f5-552c-49b6-968d-40b91e9b13f4" providerId="ADAL" clId="{0FDE46CB-4473-40CD-B94F-760235034238}" dt="2022-09-30T00:40:00.266" v="809" actId="1076"/>
          <ac:picMkLst>
            <pc:docMk/>
            <pc:sldMk cId="3522947995" sldId="377"/>
            <ac:picMk id="3076" creationId="{B7E48746-F43D-7467-4751-24330B0D166A}"/>
          </ac:picMkLst>
        </pc:picChg>
      </pc:sldChg>
      <pc:sldChg chg="modSp add">
        <pc:chgData name="David Wilson" userId="040556f5-552c-49b6-968d-40b91e9b13f4" providerId="ADAL" clId="{0FDE46CB-4473-40CD-B94F-760235034238}" dt="2022-09-30T00:40:06.178" v="810" actId="1076"/>
        <pc:sldMkLst>
          <pc:docMk/>
          <pc:sldMk cId="72110024" sldId="378"/>
        </pc:sldMkLst>
        <pc:picChg chg="mod">
          <ac:chgData name="David Wilson" userId="040556f5-552c-49b6-968d-40b91e9b13f4" providerId="ADAL" clId="{0FDE46CB-4473-40CD-B94F-760235034238}" dt="2022-09-30T00:40:06.178" v="810" actId="1076"/>
          <ac:picMkLst>
            <pc:docMk/>
            <pc:sldMk cId="72110024" sldId="378"/>
            <ac:picMk id="4098" creationId="{86434B5A-7F51-04FA-63C0-0C428399773D}"/>
          </ac:picMkLst>
        </pc:picChg>
      </pc:sldChg>
      <pc:sldChg chg="add">
        <pc:chgData name="David Wilson" userId="040556f5-552c-49b6-968d-40b91e9b13f4" providerId="ADAL" clId="{0FDE46CB-4473-40CD-B94F-760235034238}" dt="2022-09-29T23:45:35.726" v="304"/>
        <pc:sldMkLst>
          <pc:docMk/>
          <pc:sldMk cId="304803035" sldId="379"/>
        </pc:sldMkLst>
      </pc:sldChg>
      <pc:sldChg chg="addSp modSp new mod">
        <pc:chgData name="David Wilson" userId="040556f5-552c-49b6-968d-40b91e9b13f4" providerId="ADAL" clId="{0FDE46CB-4473-40CD-B94F-760235034238}" dt="2022-09-29T23:46:31.501" v="308" actId="1076"/>
        <pc:sldMkLst>
          <pc:docMk/>
          <pc:sldMk cId="431624600" sldId="380"/>
        </pc:sldMkLst>
        <pc:picChg chg="add mod">
          <ac:chgData name="David Wilson" userId="040556f5-552c-49b6-968d-40b91e9b13f4" providerId="ADAL" clId="{0FDE46CB-4473-40CD-B94F-760235034238}" dt="2022-09-29T23:46:31.501" v="308" actId="1076"/>
          <ac:picMkLst>
            <pc:docMk/>
            <pc:sldMk cId="431624600" sldId="380"/>
            <ac:picMk id="3" creationId="{C0323ADA-225A-5E5F-A4BE-398D73462DA5}"/>
          </ac:picMkLst>
        </pc:picChg>
      </pc:sldChg>
      <pc:sldChg chg="addSp modSp new mod ord">
        <pc:chgData name="David Wilson" userId="040556f5-552c-49b6-968d-40b91e9b13f4" providerId="ADAL" clId="{0FDE46CB-4473-40CD-B94F-760235034238}" dt="2022-09-30T00:53:44.906" v="952"/>
        <pc:sldMkLst>
          <pc:docMk/>
          <pc:sldMk cId="1280866322" sldId="381"/>
        </pc:sldMkLst>
        <pc:spChg chg="mod">
          <ac:chgData name="David Wilson" userId="040556f5-552c-49b6-968d-40b91e9b13f4" providerId="ADAL" clId="{0FDE46CB-4473-40CD-B94F-760235034238}" dt="2022-09-29T23:49:25.306" v="354" actId="27636"/>
          <ac:spMkLst>
            <pc:docMk/>
            <pc:sldMk cId="1280866322" sldId="381"/>
            <ac:spMk id="2" creationId="{06DBAFC5-FBC0-8955-71E0-1E452AB5F527}"/>
          </ac:spMkLst>
        </pc:spChg>
        <pc:spChg chg="add mod">
          <ac:chgData name="David Wilson" userId="040556f5-552c-49b6-968d-40b91e9b13f4" providerId="ADAL" clId="{0FDE46CB-4473-40CD-B94F-760235034238}" dt="2022-09-30T00:17:45.179" v="567" actId="20577"/>
          <ac:spMkLst>
            <pc:docMk/>
            <pc:sldMk cId="1280866322" sldId="381"/>
            <ac:spMk id="5" creationId="{CEE68AED-F5F7-AD45-C477-5824A01AC691}"/>
          </ac:spMkLst>
        </pc:spChg>
        <pc:spChg chg="add mod">
          <ac:chgData name="David Wilson" userId="040556f5-552c-49b6-968d-40b91e9b13f4" providerId="ADAL" clId="{0FDE46CB-4473-40CD-B94F-760235034238}" dt="2022-09-30T00:19:02.798" v="607" actId="207"/>
          <ac:spMkLst>
            <pc:docMk/>
            <pc:sldMk cId="1280866322" sldId="381"/>
            <ac:spMk id="8" creationId="{BBA447C5-F68D-6495-B787-BBE42D8493BF}"/>
          </ac:spMkLst>
        </pc:spChg>
        <pc:picChg chg="add mod">
          <ac:chgData name="David Wilson" userId="040556f5-552c-49b6-968d-40b91e9b13f4" providerId="ADAL" clId="{0FDE46CB-4473-40CD-B94F-760235034238}" dt="2022-09-30T00:18:21.441" v="574" actId="1076"/>
          <ac:picMkLst>
            <pc:docMk/>
            <pc:sldMk cId="1280866322" sldId="381"/>
            <ac:picMk id="4" creationId="{265C1956-E48C-EDF9-3B98-B2D6E078BD3E}"/>
          </ac:picMkLst>
        </pc:picChg>
        <pc:picChg chg="add mod">
          <ac:chgData name="David Wilson" userId="040556f5-552c-49b6-968d-40b91e9b13f4" providerId="ADAL" clId="{0FDE46CB-4473-40CD-B94F-760235034238}" dt="2022-09-30T00:18:32.209" v="576" actId="1076"/>
          <ac:picMkLst>
            <pc:docMk/>
            <pc:sldMk cId="1280866322" sldId="381"/>
            <ac:picMk id="7" creationId="{17AEAA84-0D59-962D-F08A-DFE929747117}"/>
          </ac:picMkLst>
        </pc:picChg>
      </pc:sldChg>
      <pc:sldChg chg="addSp modSp new mod">
        <pc:chgData name="David Wilson" userId="040556f5-552c-49b6-968d-40b91e9b13f4" providerId="ADAL" clId="{0FDE46CB-4473-40CD-B94F-760235034238}" dt="2022-09-30T03:48:15.764" v="1219" actId="14100"/>
        <pc:sldMkLst>
          <pc:docMk/>
          <pc:sldMk cId="692121" sldId="382"/>
        </pc:sldMkLst>
        <pc:picChg chg="add mod">
          <ac:chgData name="David Wilson" userId="040556f5-552c-49b6-968d-40b91e9b13f4" providerId="ADAL" clId="{0FDE46CB-4473-40CD-B94F-760235034238}" dt="2022-09-29T23:55:40.746" v="417" actId="1076"/>
          <ac:picMkLst>
            <pc:docMk/>
            <pc:sldMk cId="692121" sldId="382"/>
            <ac:picMk id="3" creationId="{1DBF67E7-6922-CB56-C362-947F48976747}"/>
          </ac:picMkLst>
        </pc:picChg>
        <pc:picChg chg="add mod">
          <ac:chgData name="David Wilson" userId="040556f5-552c-49b6-968d-40b91e9b13f4" providerId="ADAL" clId="{0FDE46CB-4473-40CD-B94F-760235034238}" dt="2022-09-30T03:48:15.764" v="1219" actId="14100"/>
          <ac:picMkLst>
            <pc:docMk/>
            <pc:sldMk cId="692121" sldId="382"/>
            <ac:picMk id="5" creationId="{5AB80D10-FCE7-9815-5E8C-2DBD5CE4B791}"/>
          </ac:picMkLst>
        </pc:picChg>
      </pc:sldChg>
      <pc:sldChg chg="addSp delSp modSp new mod modAnim">
        <pc:chgData name="David Wilson" userId="040556f5-552c-49b6-968d-40b91e9b13f4" providerId="ADAL" clId="{0FDE46CB-4473-40CD-B94F-760235034238}" dt="2022-09-30T03:46:49.181" v="1198"/>
        <pc:sldMkLst>
          <pc:docMk/>
          <pc:sldMk cId="851414564" sldId="383"/>
        </pc:sldMkLst>
        <pc:spChg chg="mod">
          <ac:chgData name="David Wilson" userId="040556f5-552c-49b6-968d-40b91e9b13f4" providerId="ADAL" clId="{0FDE46CB-4473-40CD-B94F-760235034238}" dt="2022-09-30T00:02:07.294" v="479" actId="20577"/>
          <ac:spMkLst>
            <pc:docMk/>
            <pc:sldMk cId="851414564" sldId="383"/>
            <ac:spMk id="2" creationId="{5B38E912-3A6F-DEAA-F532-5E279C10639F}"/>
          </ac:spMkLst>
        </pc:spChg>
        <pc:picChg chg="add del mod">
          <ac:chgData name="David Wilson" userId="040556f5-552c-49b6-968d-40b91e9b13f4" providerId="ADAL" clId="{0FDE46CB-4473-40CD-B94F-760235034238}" dt="2022-09-30T00:00:23.040" v="465" actId="478"/>
          <ac:picMkLst>
            <pc:docMk/>
            <pc:sldMk cId="851414564" sldId="383"/>
            <ac:picMk id="4" creationId="{5A5CAC57-3BB7-15F5-0034-FCEDF62D18DB}"/>
          </ac:picMkLst>
        </pc:picChg>
        <pc:picChg chg="add mod modCrop">
          <ac:chgData name="David Wilson" userId="040556f5-552c-49b6-968d-40b91e9b13f4" providerId="ADAL" clId="{0FDE46CB-4473-40CD-B94F-760235034238}" dt="2022-09-30T03:46:40.579" v="1197" actId="732"/>
          <ac:picMkLst>
            <pc:docMk/>
            <pc:sldMk cId="851414564" sldId="383"/>
            <ac:picMk id="6" creationId="{659CA860-22FC-F9F0-4BAF-E217DCCC11B5}"/>
          </ac:picMkLst>
        </pc:picChg>
        <pc:picChg chg="add mod">
          <ac:chgData name="David Wilson" userId="040556f5-552c-49b6-968d-40b91e9b13f4" providerId="ADAL" clId="{0FDE46CB-4473-40CD-B94F-760235034238}" dt="2022-09-30T00:00:31.313" v="470" actId="1076"/>
          <ac:picMkLst>
            <pc:docMk/>
            <pc:sldMk cId="851414564" sldId="383"/>
            <ac:picMk id="5122" creationId="{BF30572D-EAC4-B2CF-B313-FD263D8DA943}"/>
          </ac:picMkLst>
        </pc:picChg>
      </pc:sldChg>
      <pc:sldChg chg="addSp delSp modSp new mod ord">
        <pc:chgData name="David Wilson" userId="040556f5-552c-49b6-968d-40b91e9b13f4" providerId="ADAL" clId="{0FDE46CB-4473-40CD-B94F-760235034238}" dt="2022-09-30T03:47:14.466" v="1206" actId="1076"/>
        <pc:sldMkLst>
          <pc:docMk/>
          <pc:sldMk cId="389470841" sldId="384"/>
        </pc:sldMkLst>
        <pc:spChg chg="del">
          <ac:chgData name="David Wilson" userId="040556f5-552c-49b6-968d-40b91e9b13f4" providerId="ADAL" clId="{0FDE46CB-4473-40CD-B94F-760235034238}" dt="2022-09-30T00:04:03.254" v="482" actId="478"/>
          <ac:spMkLst>
            <pc:docMk/>
            <pc:sldMk cId="389470841" sldId="384"/>
            <ac:spMk id="2" creationId="{7DC22F1F-7078-8316-232D-E8A62B41AD1E}"/>
          </ac:spMkLst>
        </pc:spChg>
        <pc:picChg chg="add mod">
          <ac:chgData name="David Wilson" userId="040556f5-552c-49b6-968d-40b91e9b13f4" providerId="ADAL" clId="{0FDE46CB-4473-40CD-B94F-760235034238}" dt="2022-09-30T03:47:14.466" v="1206" actId="1076"/>
          <ac:picMkLst>
            <pc:docMk/>
            <pc:sldMk cId="389470841" sldId="384"/>
            <ac:picMk id="4" creationId="{ECD088BB-AC96-E54C-1662-188A3A40421C}"/>
          </ac:picMkLst>
        </pc:picChg>
      </pc:sldChg>
      <pc:sldChg chg="addSp modSp new mod">
        <pc:chgData name="David Wilson" userId="040556f5-552c-49b6-968d-40b91e9b13f4" providerId="ADAL" clId="{0FDE46CB-4473-40CD-B94F-760235034238}" dt="2022-09-30T00:07:40.284" v="504" actId="1076"/>
        <pc:sldMkLst>
          <pc:docMk/>
          <pc:sldMk cId="1014431021" sldId="385"/>
        </pc:sldMkLst>
        <pc:spChg chg="mod">
          <ac:chgData name="David Wilson" userId="040556f5-552c-49b6-968d-40b91e9b13f4" providerId="ADAL" clId="{0FDE46CB-4473-40CD-B94F-760235034238}" dt="2022-09-30T00:07:22.303" v="502" actId="20577"/>
          <ac:spMkLst>
            <pc:docMk/>
            <pc:sldMk cId="1014431021" sldId="385"/>
            <ac:spMk id="2" creationId="{B108EABE-C1A3-AB7E-7BA7-6559BB693532}"/>
          </ac:spMkLst>
        </pc:spChg>
        <pc:picChg chg="add mod">
          <ac:chgData name="David Wilson" userId="040556f5-552c-49b6-968d-40b91e9b13f4" providerId="ADAL" clId="{0FDE46CB-4473-40CD-B94F-760235034238}" dt="2022-09-30T00:07:40.284" v="504" actId="1076"/>
          <ac:picMkLst>
            <pc:docMk/>
            <pc:sldMk cId="1014431021" sldId="385"/>
            <ac:picMk id="4" creationId="{3523EE4D-02E4-6B0B-48F6-C558EF4AC3CD}"/>
          </ac:picMkLst>
        </pc:picChg>
      </pc:sldChg>
      <pc:sldChg chg="addSp modSp new mod">
        <pc:chgData name="David Wilson" userId="040556f5-552c-49b6-968d-40b91e9b13f4" providerId="ADAL" clId="{0FDE46CB-4473-40CD-B94F-760235034238}" dt="2022-09-30T03:48:06.235" v="1218" actId="1076"/>
        <pc:sldMkLst>
          <pc:docMk/>
          <pc:sldMk cId="2244454484" sldId="386"/>
        </pc:sldMkLst>
        <pc:picChg chg="add mod modCrop">
          <ac:chgData name="David Wilson" userId="040556f5-552c-49b6-968d-40b91e9b13f4" providerId="ADAL" clId="{0FDE46CB-4473-40CD-B94F-760235034238}" dt="2022-09-30T03:48:04.690" v="1217" actId="1076"/>
          <ac:picMkLst>
            <pc:docMk/>
            <pc:sldMk cId="2244454484" sldId="386"/>
            <ac:picMk id="3" creationId="{53DF29A4-753B-DC96-A1EC-87786DB386D4}"/>
          </ac:picMkLst>
        </pc:picChg>
        <pc:picChg chg="add mod modCrop">
          <ac:chgData name="David Wilson" userId="040556f5-552c-49b6-968d-40b91e9b13f4" providerId="ADAL" clId="{0FDE46CB-4473-40CD-B94F-760235034238}" dt="2022-09-30T03:48:06.235" v="1218" actId="1076"/>
          <ac:picMkLst>
            <pc:docMk/>
            <pc:sldMk cId="2244454484" sldId="386"/>
            <ac:picMk id="4" creationId="{E66C3F4D-3E87-D9DE-3393-679B176B3944}"/>
          </ac:picMkLst>
        </pc:picChg>
      </pc:sldChg>
      <pc:sldChg chg="addSp modSp new mod ord">
        <pc:chgData name="David Wilson" userId="040556f5-552c-49b6-968d-40b91e9b13f4" providerId="ADAL" clId="{0FDE46CB-4473-40CD-B94F-760235034238}" dt="2022-09-30T03:40:07.864" v="1181"/>
        <pc:sldMkLst>
          <pc:docMk/>
          <pc:sldMk cId="1826478802" sldId="387"/>
        </pc:sldMkLst>
        <pc:picChg chg="add mod">
          <ac:chgData name="David Wilson" userId="040556f5-552c-49b6-968d-40b91e9b13f4" providerId="ADAL" clId="{0FDE46CB-4473-40CD-B94F-760235034238}" dt="2022-09-30T03:39:52.717" v="1175" actId="1076"/>
          <ac:picMkLst>
            <pc:docMk/>
            <pc:sldMk cId="1826478802" sldId="387"/>
            <ac:picMk id="3" creationId="{BEE1ADB0-B4D7-0E7F-422A-BD6C1917D043}"/>
          </ac:picMkLst>
        </pc:picChg>
      </pc:sldChg>
      <pc:sldChg chg="addSp modSp new mod">
        <pc:chgData name="David Wilson" userId="040556f5-552c-49b6-968d-40b91e9b13f4" providerId="ADAL" clId="{0FDE46CB-4473-40CD-B94F-760235034238}" dt="2022-09-30T00:13:52.635" v="519" actId="1076"/>
        <pc:sldMkLst>
          <pc:docMk/>
          <pc:sldMk cId="4165937331" sldId="388"/>
        </pc:sldMkLst>
        <pc:picChg chg="add mod">
          <ac:chgData name="David Wilson" userId="040556f5-552c-49b6-968d-40b91e9b13f4" providerId="ADAL" clId="{0FDE46CB-4473-40CD-B94F-760235034238}" dt="2022-09-30T00:13:30.827" v="516" actId="1076"/>
          <ac:picMkLst>
            <pc:docMk/>
            <pc:sldMk cId="4165937331" sldId="388"/>
            <ac:picMk id="3" creationId="{A848338F-4B53-C2CD-E2EF-38654ABA7E82}"/>
          </ac:picMkLst>
        </pc:picChg>
        <pc:picChg chg="add mod">
          <ac:chgData name="David Wilson" userId="040556f5-552c-49b6-968d-40b91e9b13f4" providerId="ADAL" clId="{0FDE46CB-4473-40CD-B94F-760235034238}" dt="2022-09-30T00:13:50.787" v="518" actId="1076"/>
          <ac:picMkLst>
            <pc:docMk/>
            <pc:sldMk cId="4165937331" sldId="388"/>
            <ac:picMk id="5" creationId="{B7DE7522-07F9-41DF-F3DA-4944FCB3FD80}"/>
          </ac:picMkLst>
        </pc:picChg>
        <pc:picChg chg="add mod">
          <ac:chgData name="David Wilson" userId="040556f5-552c-49b6-968d-40b91e9b13f4" providerId="ADAL" clId="{0FDE46CB-4473-40CD-B94F-760235034238}" dt="2022-09-30T00:13:52.635" v="519" actId="1076"/>
          <ac:picMkLst>
            <pc:docMk/>
            <pc:sldMk cId="4165937331" sldId="388"/>
            <ac:picMk id="10242" creationId="{977EA110-3B28-5CFD-1046-2AF12665673B}"/>
          </ac:picMkLst>
        </pc:picChg>
      </pc:sldChg>
      <pc:sldChg chg="modSp new del mod">
        <pc:chgData name="David Wilson" userId="040556f5-552c-49b6-968d-40b91e9b13f4" providerId="ADAL" clId="{0FDE46CB-4473-40CD-B94F-760235034238}" dt="2022-09-30T00:25:13.460" v="653" actId="47"/>
        <pc:sldMkLst>
          <pc:docMk/>
          <pc:sldMk cId="971225308" sldId="389"/>
        </pc:sldMkLst>
        <pc:spChg chg="mod">
          <ac:chgData name="David Wilson" userId="040556f5-552c-49b6-968d-40b91e9b13f4" providerId="ADAL" clId="{0FDE46CB-4473-40CD-B94F-760235034238}" dt="2022-09-30T00:24:02.718" v="631" actId="1076"/>
          <ac:spMkLst>
            <pc:docMk/>
            <pc:sldMk cId="971225308" sldId="389"/>
            <ac:spMk id="2" creationId="{388FB926-F21D-E72D-7260-4137D17C0829}"/>
          </ac:spMkLst>
        </pc:spChg>
      </pc:sldChg>
      <pc:sldChg chg="modSp new del mod">
        <pc:chgData name="David Wilson" userId="040556f5-552c-49b6-968d-40b91e9b13f4" providerId="ADAL" clId="{0FDE46CB-4473-40CD-B94F-760235034238}" dt="2022-09-30T03:37:34.326" v="1168" actId="47"/>
        <pc:sldMkLst>
          <pc:docMk/>
          <pc:sldMk cId="1444198642" sldId="389"/>
        </pc:sldMkLst>
        <pc:spChg chg="mod">
          <ac:chgData name="David Wilson" userId="040556f5-552c-49b6-968d-40b91e9b13f4" providerId="ADAL" clId="{0FDE46CB-4473-40CD-B94F-760235034238}" dt="2022-09-30T00:37:19.274" v="789" actId="20577"/>
          <ac:spMkLst>
            <pc:docMk/>
            <pc:sldMk cId="1444198642" sldId="389"/>
            <ac:spMk id="2" creationId="{E6E79AE4-586A-2A88-E4DC-739E3BEAB5FA}"/>
          </ac:spMkLst>
        </pc:spChg>
      </pc:sldChg>
      <pc:sldChg chg="add">
        <pc:chgData name="David Wilson" userId="040556f5-552c-49b6-968d-40b91e9b13f4" providerId="ADAL" clId="{0FDE46CB-4473-40CD-B94F-760235034238}" dt="2022-09-30T00:57:13.332" v="1012"/>
        <pc:sldMkLst>
          <pc:docMk/>
          <pc:sldMk cId="382620493" sldId="390"/>
        </pc:sldMkLst>
      </pc:sldChg>
      <pc:sldChg chg="modSp add mod">
        <pc:chgData name="David Wilson" userId="040556f5-552c-49b6-968d-40b91e9b13f4" providerId="ADAL" clId="{0FDE46CB-4473-40CD-B94F-760235034238}" dt="2022-09-30T01:02:25.386" v="1042" actId="20577"/>
        <pc:sldMkLst>
          <pc:docMk/>
          <pc:sldMk cId="2273023844" sldId="391"/>
        </pc:sldMkLst>
        <pc:spChg chg="mod">
          <ac:chgData name="David Wilson" userId="040556f5-552c-49b6-968d-40b91e9b13f4" providerId="ADAL" clId="{0FDE46CB-4473-40CD-B94F-760235034238}" dt="2022-09-30T01:02:18.538" v="1041" actId="20577"/>
          <ac:spMkLst>
            <pc:docMk/>
            <pc:sldMk cId="2273023844" sldId="391"/>
            <ac:spMk id="2" creationId="{00000000-0000-0000-0000-000000000000}"/>
          </ac:spMkLst>
        </pc:spChg>
        <pc:spChg chg="mod">
          <ac:chgData name="David Wilson" userId="040556f5-552c-49b6-968d-40b91e9b13f4" providerId="ADAL" clId="{0FDE46CB-4473-40CD-B94F-760235034238}" dt="2022-09-30T01:02:25.386" v="1042" actId="20577"/>
          <ac:spMkLst>
            <pc:docMk/>
            <pc:sldMk cId="2273023844" sldId="391"/>
            <ac:spMk id="3" creationId="{00000000-0000-0000-0000-000000000000}"/>
          </ac:spMkLst>
        </pc:spChg>
      </pc:sldChg>
      <pc:sldChg chg="addSp modSp new mod modAnim">
        <pc:chgData name="David Wilson" userId="040556f5-552c-49b6-968d-40b91e9b13f4" providerId="ADAL" clId="{0FDE46CB-4473-40CD-B94F-760235034238}" dt="2022-09-30T03:46:26.796" v="1196"/>
        <pc:sldMkLst>
          <pc:docMk/>
          <pc:sldMk cId="1280962490" sldId="392"/>
        </pc:sldMkLst>
        <pc:picChg chg="add mod modCrop">
          <ac:chgData name="David Wilson" userId="040556f5-552c-49b6-968d-40b91e9b13f4" providerId="ADAL" clId="{0FDE46CB-4473-40CD-B94F-760235034238}" dt="2022-09-30T03:46:16.484" v="1192" actId="1076"/>
          <ac:picMkLst>
            <pc:docMk/>
            <pc:sldMk cId="1280962490" sldId="392"/>
            <ac:picMk id="3" creationId="{B0E2742B-382A-EDF6-5880-F0EE9DE0D4CC}"/>
          </ac:picMkLst>
        </pc:picChg>
        <pc:picChg chg="add mod modCrop">
          <ac:chgData name="David Wilson" userId="040556f5-552c-49b6-968d-40b91e9b13f4" providerId="ADAL" clId="{0FDE46CB-4473-40CD-B94F-760235034238}" dt="2022-09-30T03:46:23.467" v="1195" actId="1076"/>
          <ac:picMkLst>
            <pc:docMk/>
            <pc:sldMk cId="1280962490" sldId="392"/>
            <ac:picMk id="4" creationId="{CCFBA419-445D-366D-046E-1AED42D4DF49}"/>
          </ac:picMkLst>
        </pc:picChg>
      </pc:sldChg>
      <pc:sldChg chg="new">
        <pc:chgData name="David Wilson" userId="040556f5-552c-49b6-968d-40b91e9b13f4" providerId="ADAL" clId="{0FDE46CB-4473-40CD-B94F-760235034238}" dt="2022-09-30T03:49:55.673" v="1220" actId="680"/>
        <pc:sldMkLst>
          <pc:docMk/>
          <pc:sldMk cId="4124745793" sldId="393"/>
        </pc:sldMkLst>
      </pc:sldChg>
      <pc:sldChg chg="modSp new mod">
        <pc:chgData name="David Wilson" userId="040556f5-552c-49b6-968d-40b91e9b13f4" providerId="ADAL" clId="{0FDE46CB-4473-40CD-B94F-760235034238}" dt="2022-09-30T03:51:13.547" v="1377" actId="20577"/>
        <pc:sldMkLst>
          <pc:docMk/>
          <pc:sldMk cId="1293498739" sldId="394"/>
        </pc:sldMkLst>
        <pc:spChg chg="mod">
          <ac:chgData name="David Wilson" userId="040556f5-552c-49b6-968d-40b91e9b13f4" providerId="ADAL" clId="{0FDE46CB-4473-40CD-B94F-760235034238}" dt="2022-09-30T03:50:06.146" v="1239" actId="20577"/>
          <ac:spMkLst>
            <pc:docMk/>
            <pc:sldMk cId="1293498739" sldId="394"/>
            <ac:spMk id="2" creationId="{E4D0F3EC-4C4D-A869-78FC-79262989E10F}"/>
          </ac:spMkLst>
        </pc:spChg>
        <pc:spChg chg="mod">
          <ac:chgData name="David Wilson" userId="040556f5-552c-49b6-968d-40b91e9b13f4" providerId="ADAL" clId="{0FDE46CB-4473-40CD-B94F-760235034238}" dt="2022-09-30T03:51:13.547" v="1377" actId="20577"/>
          <ac:spMkLst>
            <pc:docMk/>
            <pc:sldMk cId="1293498739" sldId="394"/>
            <ac:spMk id="3" creationId="{A438EA88-38A5-BFF1-7601-0A0E25B187A9}"/>
          </ac:spMkLst>
        </pc:spChg>
      </pc:sldChg>
    </pc:docChg>
  </pc:docChgLst>
  <pc:docChgLst>
    <pc:chgData name="David Wilson" userId="040556f5-552c-49b6-968d-40b91e9b13f4" providerId="ADAL" clId="{405B50DE-0744-4EE8-8D86-44C4A427EC12}"/>
    <pc:docChg chg="undo custSel addSld delSld modSld sldOrd modNotesMaster">
      <pc:chgData name="David Wilson" userId="040556f5-552c-49b6-968d-40b91e9b13f4" providerId="ADAL" clId="{405B50DE-0744-4EE8-8D86-44C4A427EC12}" dt="2024-09-25T19:44:28.060" v="497" actId="1076"/>
      <pc:docMkLst>
        <pc:docMk/>
      </pc:docMkLst>
      <pc:sldChg chg="modSp mod">
        <pc:chgData name="David Wilson" userId="040556f5-552c-49b6-968d-40b91e9b13f4" providerId="ADAL" clId="{405B50DE-0744-4EE8-8D86-44C4A427EC12}" dt="2024-09-25T02:07:56.051" v="3" actId="20577"/>
        <pc:sldMkLst>
          <pc:docMk/>
          <pc:sldMk cId="1950808336" sldId="256"/>
        </pc:sldMkLst>
        <pc:spChg chg="mod">
          <ac:chgData name="David Wilson" userId="040556f5-552c-49b6-968d-40b91e9b13f4" providerId="ADAL" clId="{405B50DE-0744-4EE8-8D86-44C4A427EC12}" dt="2024-09-25T02:07:56.051" v="3" actId="20577"/>
          <ac:spMkLst>
            <pc:docMk/>
            <pc:sldMk cId="1950808336" sldId="256"/>
            <ac:spMk id="3" creationId="{00000000-0000-0000-0000-000000000000}"/>
          </ac:spMkLst>
        </pc:spChg>
      </pc:sldChg>
      <pc:sldChg chg="modSp mod">
        <pc:chgData name="David Wilson" userId="040556f5-552c-49b6-968d-40b91e9b13f4" providerId="ADAL" clId="{405B50DE-0744-4EE8-8D86-44C4A427EC12}" dt="2024-09-25T02:45:37.682" v="258" actId="207"/>
        <pc:sldMkLst>
          <pc:docMk/>
          <pc:sldMk cId="491331035" sldId="258"/>
        </pc:sldMkLst>
        <pc:spChg chg="mod">
          <ac:chgData name="David Wilson" userId="040556f5-552c-49b6-968d-40b91e9b13f4" providerId="ADAL" clId="{405B50DE-0744-4EE8-8D86-44C4A427EC12}" dt="2024-09-25T02:45:37.682" v="258" actId="207"/>
          <ac:spMkLst>
            <pc:docMk/>
            <pc:sldMk cId="491331035" sldId="258"/>
            <ac:spMk id="3" creationId="{00000000-0000-0000-0000-000000000000}"/>
          </ac:spMkLst>
        </pc:spChg>
      </pc:sldChg>
      <pc:sldChg chg="ord">
        <pc:chgData name="David Wilson" userId="040556f5-552c-49b6-968d-40b91e9b13f4" providerId="ADAL" clId="{405B50DE-0744-4EE8-8D86-44C4A427EC12}" dt="2024-09-25T19:35:14.658" v="441"/>
        <pc:sldMkLst>
          <pc:docMk/>
          <pc:sldMk cId="2206353076" sldId="267"/>
        </pc:sldMkLst>
      </pc:sldChg>
      <pc:sldChg chg="addSp delSp modSp mod">
        <pc:chgData name="David Wilson" userId="040556f5-552c-49b6-968d-40b91e9b13f4" providerId="ADAL" clId="{405B50DE-0744-4EE8-8D86-44C4A427EC12}" dt="2024-09-25T19:44:28.060" v="497" actId="1076"/>
        <pc:sldMkLst>
          <pc:docMk/>
          <pc:sldMk cId="1830681863" sldId="268"/>
        </pc:sldMkLst>
        <pc:spChg chg="add mod">
          <ac:chgData name="David Wilson" userId="040556f5-552c-49b6-968d-40b91e9b13f4" providerId="ADAL" clId="{405B50DE-0744-4EE8-8D86-44C4A427EC12}" dt="2024-09-25T19:43:29.947" v="465" actId="1076"/>
          <ac:spMkLst>
            <pc:docMk/>
            <pc:sldMk cId="1830681863" sldId="268"/>
            <ac:spMk id="11" creationId="{7F5B9B6B-0F81-3684-7841-27A036A04349}"/>
          </ac:spMkLst>
        </pc:spChg>
        <pc:spChg chg="add mod">
          <ac:chgData name="David Wilson" userId="040556f5-552c-49b6-968d-40b91e9b13f4" providerId="ADAL" clId="{405B50DE-0744-4EE8-8D86-44C4A427EC12}" dt="2024-09-25T19:44:28.060" v="497" actId="1076"/>
          <ac:spMkLst>
            <pc:docMk/>
            <pc:sldMk cId="1830681863" sldId="268"/>
            <ac:spMk id="12" creationId="{3CF4A3A6-26D5-0152-9BC8-0742BE96953E}"/>
          </ac:spMkLst>
        </pc:spChg>
        <pc:picChg chg="mod">
          <ac:chgData name="David Wilson" userId="040556f5-552c-49b6-968d-40b91e9b13f4" providerId="ADAL" clId="{405B50DE-0744-4EE8-8D86-44C4A427EC12}" dt="2024-09-25T19:42:49.588" v="458" actId="1076"/>
          <ac:picMkLst>
            <pc:docMk/>
            <pc:sldMk cId="1830681863" sldId="268"/>
            <ac:picMk id="5" creationId="{00000000-0000-0000-0000-000000000000}"/>
          </ac:picMkLst>
        </pc:picChg>
        <pc:picChg chg="del">
          <ac:chgData name="David Wilson" userId="040556f5-552c-49b6-968d-40b91e9b13f4" providerId="ADAL" clId="{405B50DE-0744-4EE8-8D86-44C4A427EC12}" dt="2024-09-25T19:41:42.138" v="444" actId="21"/>
          <ac:picMkLst>
            <pc:docMk/>
            <pc:sldMk cId="1830681863" sldId="268"/>
            <ac:picMk id="9" creationId="{8706A1F2-0415-7CD3-B2CA-51422B13FB08}"/>
          </ac:picMkLst>
        </pc:picChg>
        <pc:picChg chg="add mod">
          <ac:chgData name="David Wilson" userId="040556f5-552c-49b6-968d-40b91e9b13f4" providerId="ADAL" clId="{405B50DE-0744-4EE8-8D86-44C4A427EC12}" dt="2024-09-25T19:42:51.626" v="459" actId="1076"/>
          <ac:picMkLst>
            <pc:docMk/>
            <pc:sldMk cId="1830681863" sldId="268"/>
            <ac:picMk id="10" creationId="{DC5DB7F6-FAF8-869B-6325-43F0587640E0}"/>
          </ac:picMkLst>
        </pc:picChg>
      </pc:sldChg>
      <pc:sldChg chg="addSp modSp mod">
        <pc:chgData name="David Wilson" userId="040556f5-552c-49b6-968d-40b91e9b13f4" providerId="ADAL" clId="{405B50DE-0744-4EE8-8D86-44C4A427EC12}" dt="2024-09-25T19:42:10.636" v="452" actId="1076"/>
        <pc:sldMkLst>
          <pc:docMk/>
          <pc:sldMk cId="3854509571" sldId="269"/>
        </pc:sldMkLst>
        <pc:spChg chg="mod">
          <ac:chgData name="David Wilson" userId="040556f5-552c-49b6-968d-40b91e9b13f4" providerId="ADAL" clId="{405B50DE-0744-4EE8-8D86-44C4A427EC12}" dt="2024-09-25T19:42:10.636" v="452" actId="1076"/>
          <ac:spMkLst>
            <pc:docMk/>
            <pc:sldMk cId="3854509571" sldId="269"/>
            <ac:spMk id="3" creationId="{00000000-0000-0000-0000-000000000000}"/>
          </ac:spMkLst>
        </pc:spChg>
        <pc:picChg chg="add mod">
          <ac:chgData name="David Wilson" userId="040556f5-552c-49b6-968d-40b91e9b13f4" providerId="ADAL" clId="{405B50DE-0744-4EE8-8D86-44C4A427EC12}" dt="2024-09-25T19:41:50.804" v="448" actId="1076"/>
          <ac:picMkLst>
            <pc:docMk/>
            <pc:sldMk cId="3854509571" sldId="269"/>
            <ac:picMk id="9" creationId="{8706A1F2-0415-7CD3-B2CA-51422B13FB08}"/>
          </ac:picMkLst>
        </pc:picChg>
      </pc:sldChg>
      <pc:sldChg chg="addSp modSp mod">
        <pc:chgData name="David Wilson" userId="040556f5-552c-49b6-968d-40b91e9b13f4" providerId="ADAL" clId="{405B50DE-0744-4EE8-8D86-44C4A427EC12}" dt="2024-09-25T02:45:13.838" v="239" actId="20577"/>
        <pc:sldMkLst>
          <pc:docMk/>
          <pc:sldMk cId="2268211399" sldId="278"/>
        </pc:sldMkLst>
        <pc:spChg chg="add mod">
          <ac:chgData name="David Wilson" userId="040556f5-552c-49b6-968d-40b91e9b13f4" providerId="ADAL" clId="{405B50DE-0744-4EE8-8D86-44C4A427EC12}" dt="2024-09-25T02:45:13.838" v="239" actId="20577"/>
          <ac:spMkLst>
            <pc:docMk/>
            <pc:sldMk cId="2268211399" sldId="278"/>
            <ac:spMk id="6" creationId="{3148CE32-F69D-5CC8-D159-DB3625CA1297}"/>
          </ac:spMkLst>
        </pc:spChg>
      </pc:sldChg>
      <pc:sldChg chg="modSp mod">
        <pc:chgData name="David Wilson" userId="040556f5-552c-49b6-968d-40b91e9b13f4" providerId="ADAL" clId="{405B50DE-0744-4EE8-8D86-44C4A427EC12}" dt="2024-09-25T02:17:24.661" v="39" actId="207"/>
        <pc:sldMkLst>
          <pc:docMk/>
          <pc:sldMk cId="2282091957" sldId="280"/>
        </pc:sldMkLst>
        <pc:spChg chg="mod">
          <ac:chgData name="David Wilson" userId="040556f5-552c-49b6-968d-40b91e9b13f4" providerId="ADAL" clId="{405B50DE-0744-4EE8-8D86-44C4A427EC12}" dt="2024-09-25T02:17:24.661" v="39" actId="207"/>
          <ac:spMkLst>
            <pc:docMk/>
            <pc:sldMk cId="2282091957" sldId="280"/>
            <ac:spMk id="3" creationId="{00000000-0000-0000-0000-000000000000}"/>
          </ac:spMkLst>
        </pc:spChg>
      </pc:sldChg>
      <pc:sldChg chg="modSp mod">
        <pc:chgData name="David Wilson" userId="040556f5-552c-49b6-968d-40b91e9b13f4" providerId="ADAL" clId="{405B50DE-0744-4EE8-8D86-44C4A427EC12}" dt="2024-09-25T02:29:50.287" v="131" actId="404"/>
        <pc:sldMkLst>
          <pc:docMk/>
          <pc:sldMk cId="3993000853" sldId="285"/>
        </pc:sldMkLst>
        <pc:spChg chg="mod">
          <ac:chgData name="David Wilson" userId="040556f5-552c-49b6-968d-40b91e9b13f4" providerId="ADAL" clId="{405B50DE-0744-4EE8-8D86-44C4A427EC12}" dt="2024-09-25T02:29:50.287" v="131" actId="404"/>
          <ac:spMkLst>
            <pc:docMk/>
            <pc:sldMk cId="3993000853" sldId="285"/>
            <ac:spMk id="4" creationId="{00000000-0000-0000-0000-000000000000}"/>
          </ac:spMkLst>
        </pc:spChg>
      </pc:sldChg>
      <pc:sldChg chg="modSp mod">
        <pc:chgData name="David Wilson" userId="040556f5-552c-49b6-968d-40b91e9b13f4" providerId="ADAL" clId="{405B50DE-0744-4EE8-8D86-44C4A427EC12}" dt="2024-09-25T02:27:57.639" v="116" actId="1076"/>
        <pc:sldMkLst>
          <pc:docMk/>
          <pc:sldMk cId="3437350397" sldId="289"/>
        </pc:sldMkLst>
        <pc:spChg chg="mod">
          <ac:chgData name="David Wilson" userId="040556f5-552c-49b6-968d-40b91e9b13f4" providerId="ADAL" clId="{405B50DE-0744-4EE8-8D86-44C4A427EC12}" dt="2024-09-25T02:27:57.639" v="116" actId="1076"/>
          <ac:spMkLst>
            <pc:docMk/>
            <pc:sldMk cId="3437350397" sldId="289"/>
            <ac:spMk id="3" creationId="{00000000-0000-0000-0000-000000000000}"/>
          </ac:spMkLst>
        </pc:spChg>
      </pc:sldChg>
      <pc:sldChg chg="modSp mod">
        <pc:chgData name="David Wilson" userId="040556f5-552c-49b6-968d-40b91e9b13f4" providerId="ADAL" clId="{405B50DE-0744-4EE8-8D86-44C4A427EC12}" dt="2024-09-25T02:53:09.092" v="316" actId="20577"/>
        <pc:sldMkLst>
          <pc:docMk/>
          <pc:sldMk cId="1399998980" sldId="291"/>
        </pc:sldMkLst>
        <pc:spChg chg="mod">
          <ac:chgData name="David Wilson" userId="040556f5-552c-49b6-968d-40b91e9b13f4" providerId="ADAL" clId="{405B50DE-0744-4EE8-8D86-44C4A427EC12}" dt="2024-09-25T02:53:09.092" v="316" actId="20577"/>
          <ac:spMkLst>
            <pc:docMk/>
            <pc:sldMk cId="1399998980" sldId="291"/>
            <ac:spMk id="7" creationId="{00000000-0000-0000-0000-000000000000}"/>
          </ac:spMkLst>
        </pc:spChg>
      </pc:sldChg>
      <pc:sldChg chg="modSp mod">
        <pc:chgData name="David Wilson" userId="040556f5-552c-49b6-968d-40b91e9b13f4" providerId="ADAL" clId="{405B50DE-0744-4EE8-8D86-44C4A427EC12}" dt="2024-09-25T02:55:09.234" v="363" actId="20577"/>
        <pc:sldMkLst>
          <pc:docMk/>
          <pc:sldMk cId="2619410574" sldId="293"/>
        </pc:sldMkLst>
        <pc:spChg chg="mod">
          <ac:chgData name="David Wilson" userId="040556f5-552c-49b6-968d-40b91e9b13f4" providerId="ADAL" clId="{405B50DE-0744-4EE8-8D86-44C4A427EC12}" dt="2024-09-25T02:55:09.234" v="363" actId="20577"/>
          <ac:spMkLst>
            <pc:docMk/>
            <pc:sldMk cId="2619410574" sldId="293"/>
            <ac:spMk id="5" creationId="{00000000-0000-0000-0000-000000000000}"/>
          </ac:spMkLst>
        </pc:spChg>
      </pc:sldChg>
      <pc:sldChg chg="modSp mod">
        <pc:chgData name="David Wilson" userId="040556f5-552c-49b6-968d-40b91e9b13f4" providerId="ADAL" clId="{405B50DE-0744-4EE8-8D86-44C4A427EC12}" dt="2024-09-25T02:54:46.913" v="329" actId="1076"/>
        <pc:sldMkLst>
          <pc:docMk/>
          <pc:sldMk cId="3087085242" sldId="300"/>
        </pc:sldMkLst>
        <pc:spChg chg="mod">
          <ac:chgData name="David Wilson" userId="040556f5-552c-49b6-968d-40b91e9b13f4" providerId="ADAL" clId="{405B50DE-0744-4EE8-8D86-44C4A427EC12}" dt="2024-09-25T02:54:33.955" v="326" actId="1076"/>
          <ac:spMkLst>
            <pc:docMk/>
            <pc:sldMk cId="3087085242" sldId="300"/>
            <ac:spMk id="3" creationId="{00000000-0000-0000-0000-000000000000}"/>
          </ac:spMkLst>
        </pc:spChg>
        <pc:picChg chg="mod">
          <ac:chgData name="David Wilson" userId="040556f5-552c-49b6-968d-40b91e9b13f4" providerId="ADAL" clId="{405B50DE-0744-4EE8-8D86-44C4A427EC12}" dt="2024-09-25T02:54:46.913" v="329" actId="1076"/>
          <ac:picMkLst>
            <pc:docMk/>
            <pc:sldMk cId="3087085242" sldId="300"/>
            <ac:picMk id="4" creationId="{00000000-0000-0000-0000-000000000000}"/>
          </ac:picMkLst>
        </pc:picChg>
      </pc:sldChg>
      <pc:sldChg chg="modSp mod ord">
        <pc:chgData name="David Wilson" userId="040556f5-552c-49b6-968d-40b91e9b13f4" providerId="ADAL" clId="{405B50DE-0744-4EE8-8D86-44C4A427EC12}" dt="2024-09-25T02:40:46.255" v="170"/>
        <pc:sldMkLst>
          <pc:docMk/>
          <pc:sldMk cId="3032816819" sldId="302"/>
        </pc:sldMkLst>
        <pc:spChg chg="mod">
          <ac:chgData name="David Wilson" userId="040556f5-552c-49b6-968d-40b91e9b13f4" providerId="ADAL" clId="{405B50DE-0744-4EE8-8D86-44C4A427EC12}" dt="2024-09-25T02:32:20.524" v="158" actId="1076"/>
          <ac:spMkLst>
            <pc:docMk/>
            <pc:sldMk cId="3032816819" sldId="302"/>
            <ac:spMk id="4" creationId="{00000000-0000-0000-0000-000000000000}"/>
          </ac:spMkLst>
        </pc:spChg>
        <pc:spChg chg="mod">
          <ac:chgData name="David Wilson" userId="040556f5-552c-49b6-968d-40b91e9b13f4" providerId="ADAL" clId="{405B50DE-0744-4EE8-8D86-44C4A427EC12}" dt="2024-09-25T02:32:14.116" v="157" actId="1076"/>
          <ac:spMkLst>
            <pc:docMk/>
            <pc:sldMk cId="3032816819" sldId="302"/>
            <ac:spMk id="6" creationId="{AABDFA26-7D99-4983-9173-3B1DE131BED7}"/>
          </ac:spMkLst>
        </pc:spChg>
      </pc:sldChg>
      <pc:sldChg chg="modSp mod">
        <pc:chgData name="David Wilson" userId="040556f5-552c-49b6-968d-40b91e9b13f4" providerId="ADAL" clId="{405B50DE-0744-4EE8-8D86-44C4A427EC12}" dt="2024-09-25T02:51:57.154" v="300" actId="1076"/>
        <pc:sldMkLst>
          <pc:docMk/>
          <pc:sldMk cId="8196696" sldId="304"/>
        </pc:sldMkLst>
        <pc:spChg chg="mod">
          <ac:chgData name="David Wilson" userId="040556f5-552c-49b6-968d-40b91e9b13f4" providerId="ADAL" clId="{405B50DE-0744-4EE8-8D86-44C4A427EC12}" dt="2024-09-25T02:50:57.020" v="293" actId="1076"/>
          <ac:spMkLst>
            <pc:docMk/>
            <pc:sldMk cId="8196696" sldId="304"/>
            <ac:spMk id="4" creationId="{00000000-0000-0000-0000-000000000000}"/>
          </ac:spMkLst>
        </pc:spChg>
        <pc:spChg chg="mod">
          <ac:chgData name="David Wilson" userId="040556f5-552c-49b6-968d-40b91e9b13f4" providerId="ADAL" clId="{405B50DE-0744-4EE8-8D86-44C4A427EC12}" dt="2024-09-25T02:51:57.154" v="300" actId="1076"/>
          <ac:spMkLst>
            <pc:docMk/>
            <pc:sldMk cId="8196696" sldId="304"/>
            <ac:spMk id="5" creationId="{00000000-0000-0000-0000-000000000000}"/>
          </ac:spMkLst>
        </pc:spChg>
        <pc:spChg chg="mod">
          <ac:chgData name="David Wilson" userId="040556f5-552c-49b6-968d-40b91e9b13f4" providerId="ADAL" clId="{405B50DE-0744-4EE8-8D86-44C4A427EC12}" dt="2024-09-25T02:51:41.244" v="298" actId="20577"/>
          <ac:spMkLst>
            <pc:docMk/>
            <pc:sldMk cId="8196696" sldId="304"/>
            <ac:spMk id="8" creationId="{64EAC23B-7DE3-16EB-9FF3-686B74BDB0D8}"/>
          </ac:spMkLst>
        </pc:spChg>
      </pc:sldChg>
      <pc:sldChg chg="modSp mod">
        <pc:chgData name="David Wilson" userId="040556f5-552c-49b6-968d-40b91e9b13f4" providerId="ADAL" clId="{405B50DE-0744-4EE8-8D86-44C4A427EC12}" dt="2024-09-25T02:31:52.773" v="153" actId="1076"/>
        <pc:sldMkLst>
          <pc:docMk/>
          <pc:sldMk cId="174530986" sldId="305"/>
        </pc:sldMkLst>
        <pc:spChg chg="mod">
          <ac:chgData name="David Wilson" userId="040556f5-552c-49b6-968d-40b91e9b13f4" providerId="ADAL" clId="{405B50DE-0744-4EE8-8D86-44C4A427EC12}" dt="2024-09-25T02:31:52.773" v="153" actId="1076"/>
          <ac:spMkLst>
            <pc:docMk/>
            <pc:sldMk cId="174530986" sldId="305"/>
            <ac:spMk id="4" creationId="{00000000-0000-0000-0000-000000000000}"/>
          </ac:spMkLst>
        </pc:spChg>
        <pc:spChg chg="mod">
          <ac:chgData name="David Wilson" userId="040556f5-552c-49b6-968d-40b91e9b13f4" providerId="ADAL" clId="{405B50DE-0744-4EE8-8D86-44C4A427EC12}" dt="2024-09-25T02:31:48.318" v="152" actId="20577"/>
          <ac:spMkLst>
            <pc:docMk/>
            <pc:sldMk cId="174530986" sldId="305"/>
            <ac:spMk id="7" creationId="{00000000-0000-0000-0000-000000000000}"/>
          </ac:spMkLst>
        </pc:spChg>
      </pc:sldChg>
      <pc:sldChg chg="modSp mod">
        <pc:chgData name="David Wilson" userId="040556f5-552c-49b6-968d-40b91e9b13f4" providerId="ADAL" clId="{405B50DE-0744-4EE8-8D86-44C4A427EC12}" dt="2024-09-25T19:30:43.247" v="376"/>
        <pc:sldMkLst>
          <pc:docMk/>
          <pc:sldMk cId="3011056122" sldId="308"/>
        </pc:sldMkLst>
        <pc:spChg chg="mod">
          <ac:chgData name="David Wilson" userId="040556f5-552c-49b6-968d-40b91e9b13f4" providerId="ADAL" clId="{405B50DE-0744-4EE8-8D86-44C4A427EC12}" dt="2024-09-25T19:30:43.247" v="376"/>
          <ac:spMkLst>
            <pc:docMk/>
            <pc:sldMk cId="3011056122" sldId="308"/>
            <ac:spMk id="2" creationId="{00000000-0000-0000-0000-000000000000}"/>
          </ac:spMkLst>
        </pc:spChg>
        <pc:spChg chg="mod">
          <ac:chgData name="David Wilson" userId="040556f5-552c-49b6-968d-40b91e9b13f4" providerId="ADAL" clId="{405B50DE-0744-4EE8-8D86-44C4A427EC12}" dt="2024-09-25T19:30:41.055" v="375" actId="27636"/>
          <ac:spMkLst>
            <pc:docMk/>
            <pc:sldMk cId="3011056122" sldId="308"/>
            <ac:spMk id="3" creationId="{00000000-0000-0000-0000-000000000000}"/>
          </ac:spMkLst>
        </pc:spChg>
        <pc:picChg chg="mod">
          <ac:chgData name="David Wilson" userId="040556f5-552c-49b6-968d-40b91e9b13f4" providerId="ADAL" clId="{405B50DE-0744-4EE8-8D86-44C4A427EC12}" dt="2024-09-25T02:12:22.090" v="5" actId="1076"/>
          <ac:picMkLst>
            <pc:docMk/>
            <pc:sldMk cId="3011056122" sldId="308"/>
            <ac:picMk id="4" creationId="{5DA5EAD7-2F1F-090E-C8DE-0FB77861713D}"/>
          </ac:picMkLst>
        </pc:picChg>
      </pc:sldChg>
      <pc:sldChg chg="modSp mod">
        <pc:chgData name="David Wilson" userId="040556f5-552c-49b6-968d-40b91e9b13f4" providerId="ADAL" clId="{405B50DE-0744-4EE8-8D86-44C4A427EC12}" dt="2024-09-25T02:38:08.185" v="159" actId="1076"/>
        <pc:sldMkLst>
          <pc:docMk/>
          <pc:sldMk cId="2260960547" sldId="315"/>
        </pc:sldMkLst>
        <pc:spChg chg="mod">
          <ac:chgData name="David Wilson" userId="040556f5-552c-49b6-968d-40b91e9b13f4" providerId="ADAL" clId="{405B50DE-0744-4EE8-8D86-44C4A427EC12}" dt="2024-09-25T02:38:08.185" v="159" actId="1076"/>
          <ac:spMkLst>
            <pc:docMk/>
            <pc:sldMk cId="2260960547" sldId="315"/>
            <ac:spMk id="3" creationId="{00000000-0000-0000-0000-000000000000}"/>
          </ac:spMkLst>
        </pc:spChg>
      </pc:sldChg>
      <pc:sldChg chg="modSp mod">
        <pc:chgData name="David Wilson" userId="040556f5-552c-49b6-968d-40b91e9b13f4" providerId="ADAL" clId="{405B50DE-0744-4EE8-8D86-44C4A427EC12}" dt="2024-09-25T02:55:53.688" v="364" actId="1076"/>
        <pc:sldMkLst>
          <pc:docMk/>
          <pc:sldMk cId="2286609304" sldId="317"/>
        </pc:sldMkLst>
        <pc:spChg chg="mod">
          <ac:chgData name="David Wilson" userId="040556f5-552c-49b6-968d-40b91e9b13f4" providerId="ADAL" clId="{405B50DE-0744-4EE8-8D86-44C4A427EC12}" dt="2024-09-25T02:55:53.688" v="364" actId="1076"/>
          <ac:spMkLst>
            <pc:docMk/>
            <pc:sldMk cId="2286609304" sldId="317"/>
            <ac:spMk id="3" creationId="{00000000-0000-0000-0000-000000000000}"/>
          </ac:spMkLst>
        </pc:spChg>
      </pc:sldChg>
      <pc:sldChg chg="modSp mod">
        <pc:chgData name="David Wilson" userId="040556f5-552c-49b6-968d-40b91e9b13f4" providerId="ADAL" clId="{405B50DE-0744-4EE8-8D86-44C4A427EC12}" dt="2024-09-25T02:30:56.614" v="143" actId="207"/>
        <pc:sldMkLst>
          <pc:docMk/>
          <pc:sldMk cId="3086436044" sldId="318"/>
        </pc:sldMkLst>
        <pc:spChg chg="mod">
          <ac:chgData name="David Wilson" userId="040556f5-552c-49b6-968d-40b91e9b13f4" providerId="ADAL" clId="{405B50DE-0744-4EE8-8D86-44C4A427EC12}" dt="2024-09-25T02:30:56.614" v="143" actId="207"/>
          <ac:spMkLst>
            <pc:docMk/>
            <pc:sldMk cId="3086436044" sldId="318"/>
            <ac:spMk id="5" creationId="{00000000-0000-0000-0000-000000000000}"/>
          </ac:spMkLst>
        </pc:spChg>
        <pc:spChg chg="mod">
          <ac:chgData name="David Wilson" userId="040556f5-552c-49b6-968d-40b91e9b13f4" providerId="ADAL" clId="{405B50DE-0744-4EE8-8D86-44C4A427EC12}" dt="2024-09-25T02:30:19.352" v="136" actId="404"/>
          <ac:spMkLst>
            <pc:docMk/>
            <pc:sldMk cId="3086436044" sldId="318"/>
            <ac:spMk id="6" creationId="{00000000-0000-0000-0000-000000000000}"/>
          </ac:spMkLst>
        </pc:spChg>
        <pc:spChg chg="mod">
          <ac:chgData name="David Wilson" userId="040556f5-552c-49b6-968d-40b91e9b13f4" providerId="ADAL" clId="{405B50DE-0744-4EE8-8D86-44C4A427EC12}" dt="2024-09-25T02:30:19.352" v="136" actId="404"/>
          <ac:spMkLst>
            <pc:docMk/>
            <pc:sldMk cId="3086436044" sldId="318"/>
            <ac:spMk id="7" creationId="{415D51A4-8E43-A15F-3E78-CEBDB6932043}"/>
          </ac:spMkLst>
        </pc:spChg>
        <pc:spChg chg="mod">
          <ac:chgData name="David Wilson" userId="040556f5-552c-49b6-968d-40b91e9b13f4" providerId="ADAL" clId="{405B50DE-0744-4EE8-8D86-44C4A427EC12}" dt="2024-09-25T02:30:19.352" v="136" actId="404"/>
          <ac:spMkLst>
            <pc:docMk/>
            <pc:sldMk cId="3086436044" sldId="318"/>
            <ac:spMk id="8" creationId="{3C7BF8BF-6E7F-4BDE-8EB4-DC94F9908648}"/>
          </ac:spMkLst>
        </pc:spChg>
      </pc:sldChg>
      <pc:sldChg chg="modSp mod">
        <pc:chgData name="David Wilson" userId="040556f5-552c-49b6-968d-40b91e9b13f4" providerId="ADAL" clId="{405B50DE-0744-4EE8-8D86-44C4A427EC12}" dt="2024-09-25T02:27:30.935" v="111" actId="1076"/>
        <pc:sldMkLst>
          <pc:docMk/>
          <pc:sldMk cId="3912197741" sldId="319"/>
        </pc:sldMkLst>
        <pc:spChg chg="mod">
          <ac:chgData name="David Wilson" userId="040556f5-552c-49b6-968d-40b91e9b13f4" providerId="ADAL" clId="{405B50DE-0744-4EE8-8D86-44C4A427EC12}" dt="2024-09-25T02:27:30.935" v="111" actId="1076"/>
          <ac:spMkLst>
            <pc:docMk/>
            <pc:sldMk cId="3912197741" sldId="319"/>
            <ac:spMk id="5" creationId="{B7F9B812-9F1C-C228-3DE5-D46C9B5C2AC8}"/>
          </ac:spMkLst>
        </pc:spChg>
      </pc:sldChg>
      <pc:sldChg chg="modSp mod">
        <pc:chgData name="David Wilson" userId="040556f5-552c-49b6-968d-40b91e9b13f4" providerId="ADAL" clId="{405B50DE-0744-4EE8-8D86-44C4A427EC12}" dt="2024-09-25T02:53:59.855" v="322" actId="20577"/>
        <pc:sldMkLst>
          <pc:docMk/>
          <pc:sldMk cId="2915763870" sldId="321"/>
        </pc:sldMkLst>
        <pc:spChg chg="mod">
          <ac:chgData name="David Wilson" userId="040556f5-552c-49b6-968d-40b91e9b13f4" providerId="ADAL" clId="{405B50DE-0744-4EE8-8D86-44C4A427EC12}" dt="2024-09-25T02:53:59.855" v="322" actId="20577"/>
          <ac:spMkLst>
            <pc:docMk/>
            <pc:sldMk cId="2915763870" sldId="321"/>
            <ac:spMk id="3" creationId="{E9CA1C73-10AD-4A47-A798-760197AD6565}"/>
          </ac:spMkLst>
        </pc:spChg>
        <pc:spChg chg="mod">
          <ac:chgData name="David Wilson" userId="040556f5-552c-49b6-968d-40b91e9b13f4" providerId="ADAL" clId="{405B50DE-0744-4EE8-8D86-44C4A427EC12}" dt="2024-09-25T02:53:49.875" v="321" actId="20577"/>
          <ac:spMkLst>
            <pc:docMk/>
            <pc:sldMk cId="2915763870" sldId="321"/>
            <ac:spMk id="12" creationId="{158559A5-4088-9DAF-F368-760DDCAC09AC}"/>
          </ac:spMkLst>
        </pc:spChg>
      </pc:sldChg>
      <pc:sldChg chg="modSp mod">
        <pc:chgData name="David Wilson" userId="040556f5-552c-49b6-968d-40b91e9b13f4" providerId="ADAL" clId="{405B50DE-0744-4EE8-8D86-44C4A427EC12}" dt="2024-09-25T02:46:22.006" v="263" actId="20577"/>
        <pc:sldMkLst>
          <pc:docMk/>
          <pc:sldMk cId="3904915967" sldId="322"/>
        </pc:sldMkLst>
        <pc:spChg chg="mod">
          <ac:chgData name="David Wilson" userId="040556f5-552c-49b6-968d-40b91e9b13f4" providerId="ADAL" clId="{405B50DE-0744-4EE8-8D86-44C4A427EC12}" dt="2024-09-25T02:46:22.006" v="263" actId="20577"/>
          <ac:spMkLst>
            <pc:docMk/>
            <pc:sldMk cId="3904915967" sldId="322"/>
            <ac:spMk id="3" creationId="{00000000-0000-0000-0000-000000000000}"/>
          </ac:spMkLst>
        </pc:spChg>
      </pc:sldChg>
      <pc:sldChg chg="modSp mod">
        <pc:chgData name="David Wilson" userId="040556f5-552c-49b6-968d-40b91e9b13f4" providerId="ADAL" clId="{405B50DE-0744-4EE8-8D86-44C4A427EC12}" dt="2024-09-25T02:29:22.407" v="126" actId="20577"/>
        <pc:sldMkLst>
          <pc:docMk/>
          <pc:sldMk cId="1949513937" sldId="323"/>
        </pc:sldMkLst>
        <pc:spChg chg="mod">
          <ac:chgData name="David Wilson" userId="040556f5-552c-49b6-968d-40b91e9b13f4" providerId="ADAL" clId="{405B50DE-0744-4EE8-8D86-44C4A427EC12}" dt="2024-09-25T02:28:51.168" v="121" actId="404"/>
          <ac:spMkLst>
            <pc:docMk/>
            <pc:sldMk cId="1949513937" sldId="323"/>
            <ac:spMk id="5" creationId="{00000000-0000-0000-0000-000000000000}"/>
          </ac:spMkLst>
        </pc:spChg>
        <pc:spChg chg="mod">
          <ac:chgData name="David Wilson" userId="040556f5-552c-49b6-968d-40b91e9b13f4" providerId="ADAL" clId="{405B50DE-0744-4EE8-8D86-44C4A427EC12}" dt="2024-09-25T02:29:22.407" v="126" actId="20577"/>
          <ac:spMkLst>
            <pc:docMk/>
            <pc:sldMk cId="1949513937" sldId="323"/>
            <ac:spMk id="6" creationId="{00000000-0000-0000-0000-000000000000}"/>
          </ac:spMkLst>
        </pc:spChg>
      </pc:sldChg>
      <pc:sldChg chg="modSp mod">
        <pc:chgData name="David Wilson" userId="040556f5-552c-49b6-968d-40b91e9b13f4" providerId="ADAL" clId="{405B50DE-0744-4EE8-8D86-44C4A427EC12}" dt="2024-09-25T02:18:23.393" v="48" actId="27636"/>
        <pc:sldMkLst>
          <pc:docMk/>
          <pc:sldMk cId="364289116" sldId="327"/>
        </pc:sldMkLst>
        <pc:spChg chg="mod">
          <ac:chgData name="David Wilson" userId="040556f5-552c-49b6-968d-40b91e9b13f4" providerId="ADAL" clId="{405B50DE-0744-4EE8-8D86-44C4A427EC12}" dt="2024-09-25T02:17:45.380" v="43" actId="1076"/>
          <ac:spMkLst>
            <pc:docMk/>
            <pc:sldMk cId="364289116" sldId="327"/>
            <ac:spMk id="2" creationId="{00000000-0000-0000-0000-000000000000}"/>
          </ac:spMkLst>
        </pc:spChg>
        <pc:spChg chg="mod">
          <ac:chgData name="David Wilson" userId="040556f5-552c-49b6-968d-40b91e9b13f4" providerId="ADAL" clId="{405B50DE-0744-4EE8-8D86-44C4A427EC12}" dt="2024-09-25T02:18:23.393" v="48" actId="27636"/>
          <ac:spMkLst>
            <pc:docMk/>
            <pc:sldMk cId="364289116" sldId="327"/>
            <ac:spMk id="3" creationId="{00000000-0000-0000-0000-000000000000}"/>
          </ac:spMkLst>
        </pc:spChg>
      </pc:sldChg>
      <pc:sldChg chg="modSp mod">
        <pc:chgData name="David Wilson" userId="040556f5-552c-49b6-968d-40b91e9b13f4" providerId="ADAL" clId="{405B50DE-0744-4EE8-8D86-44C4A427EC12}" dt="2024-09-25T02:19:15.729" v="92" actId="20577"/>
        <pc:sldMkLst>
          <pc:docMk/>
          <pc:sldMk cId="136114309" sldId="328"/>
        </pc:sldMkLst>
        <pc:spChg chg="mod">
          <ac:chgData name="David Wilson" userId="040556f5-552c-49b6-968d-40b91e9b13f4" providerId="ADAL" clId="{405B50DE-0744-4EE8-8D86-44C4A427EC12}" dt="2024-09-25T02:19:15.729" v="92" actId="20577"/>
          <ac:spMkLst>
            <pc:docMk/>
            <pc:sldMk cId="136114309" sldId="328"/>
            <ac:spMk id="3" creationId="{00000000-0000-0000-0000-000000000000}"/>
          </ac:spMkLst>
        </pc:spChg>
      </pc:sldChg>
      <pc:sldChg chg="modSp mod">
        <pc:chgData name="David Wilson" userId="040556f5-552c-49b6-968d-40b91e9b13f4" providerId="ADAL" clId="{405B50DE-0744-4EE8-8D86-44C4A427EC12}" dt="2024-09-25T02:42:07.563" v="187" actId="207"/>
        <pc:sldMkLst>
          <pc:docMk/>
          <pc:sldMk cId="2634910060" sldId="330"/>
        </pc:sldMkLst>
        <pc:spChg chg="mod">
          <ac:chgData name="David Wilson" userId="040556f5-552c-49b6-968d-40b91e9b13f4" providerId="ADAL" clId="{405B50DE-0744-4EE8-8D86-44C4A427EC12}" dt="2024-09-25T02:42:07.563" v="187" actId="207"/>
          <ac:spMkLst>
            <pc:docMk/>
            <pc:sldMk cId="2634910060" sldId="330"/>
            <ac:spMk id="2" creationId="{00000000-0000-0000-0000-000000000000}"/>
          </ac:spMkLst>
        </pc:spChg>
        <pc:spChg chg="mod">
          <ac:chgData name="David Wilson" userId="040556f5-552c-49b6-968d-40b91e9b13f4" providerId="ADAL" clId="{405B50DE-0744-4EE8-8D86-44C4A427EC12}" dt="2024-09-25T02:41:35.336" v="185" actId="20577"/>
          <ac:spMkLst>
            <pc:docMk/>
            <pc:sldMk cId="2634910060" sldId="330"/>
            <ac:spMk id="3" creationId="{00000000-0000-0000-0000-000000000000}"/>
          </ac:spMkLst>
        </pc:spChg>
      </pc:sldChg>
      <pc:sldChg chg="modSp mod">
        <pc:chgData name="David Wilson" userId="040556f5-552c-49b6-968d-40b91e9b13f4" providerId="ADAL" clId="{405B50DE-0744-4EE8-8D86-44C4A427EC12}" dt="2024-09-25T02:42:01.092" v="186" actId="207"/>
        <pc:sldMkLst>
          <pc:docMk/>
          <pc:sldMk cId="2045319849" sldId="331"/>
        </pc:sldMkLst>
        <pc:spChg chg="mod">
          <ac:chgData name="David Wilson" userId="040556f5-552c-49b6-968d-40b91e9b13f4" providerId="ADAL" clId="{405B50DE-0744-4EE8-8D86-44C4A427EC12}" dt="2024-09-25T02:42:01.092" v="186" actId="207"/>
          <ac:spMkLst>
            <pc:docMk/>
            <pc:sldMk cId="2045319849" sldId="331"/>
            <ac:spMk id="2" creationId="{00000000-0000-0000-0000-000000000000}"/>
          </ac:spMkLst>
        </pc:spChg>
      </pc:sldChg>
      <pc:sldChg chg="modSp mod">
        <pc:chgData name="David Wilson" userId="040556f5-552c-49b6-968d-40b91e9b13f4" providerId="ADAL" clId="{405B50DE-0744-4EE8-8D86-44C4A427EC12}" dt="2024-09-25T02:42:51.529" v="191" actId="404"/>
        <pc:sldMkLst>
          <pc:docMk/>
          <pc:sldMk cId="2610462889" sldId="335"/>
        </pc:sldMkLst>
        <pc:spChg chg="mod">
          <ac:chgData name="David Wilson" userId="040556f5-552c-49b6-968d-40b91e9b13f4" providerId="ADAL" clId="{405B50DE-0744-4EE8-8D86-44C4A427EC12}" dt="2024-09-25T02:42:51.529" v="191" actId="404"/>
          <ac:spMkLst>
            <pc:docMk/>
            <pc:sldMk cId="2610462889" sldId="335"/>
            <ac:spMk id="5" creationId="{00000000-0000-0000-0000-000000000000}"/>
          </ac:spMkLst>
        </pc:spChg>
        <pc:spChg chg="mod">
          <ac:chgData name="David Wilson" userId="040556f5-552c-49b6-968d-40b91e9b13f4" providerId="ADAL" clId="{405B50DE-0744-4EE8-8D86-44C4A427EC12}" dt="2024-09-25T02:42:51.529" v="191" actId="404"/>
          <ac:spMkLst>
            <pc:docMk/>
            <pc:sldMk cId="2610462889" sldId="335"/>
            <ac:spMk id="6" creationId="{21597ADF-582A-45CE-8205-0F03AA6F62A1}"/>
          </ac:spMkLst>
        </pc:spChg>
        <pc:cxnChg chg="mod">
          <ac:chgData name="David Wilson" userId="040556f5-552c-49b6-968d-40b91e9b13f4" providerId="ADAL" clId="{405B50DE-0744-4EE8-8D86-44C4A427EC12}" dt="2024-09-25T02:42:51.529" v="191" actId="404"/>
          <ac:cxnSpMkLst>
            <pc:docMk/>
            <pc:sldMk cId="2610462889" sldId="335"/>
            <ac:cxnSpMk id="7" creationId="{00000000-0000-0000-0000-000000000000}"/>
          </ac:cxnSpMkLst>
        </pc:cxnChg>
      </pc:sldChg>
      <pc:sldChg chg="modSp mod">
        <pc:chgData name="David Wilson" userId="040556f5-552c-49b6-968d-40b91e9b13f4" providerId="ADAL" clId="{405B50DE-0744-4EE8-8D86-44C4A427EC12}" dt="2024-09-25T02:57:34.085" v="366" actId="2711"/>
        <pc:sldMkLst>
          <pc:docMk/>
          <pc:sldMk cId="617777802" sldId="336"/>
        </pc:sldMkLst>
        <pc:spChg chg="mod">
          <ac:chgData name="David Wilson" userId="040556f5-552c-49b6-968d-40b91e9b13f4" providerId="ADAL" clId="{405B50DE-0744-4EE8-8D86-44C4A427EC12}" dt="2024-09-25T02:57:34.085" v="366" actId="2711"/>
          <ac:spMkLst>
            <pc:docMk/>
            <pc:sldMk cId="617777802" sldId="336"/>
            <ac:spMk id="3" creationId="{00000000-0000-0000-0000-000000000000}"/>
          </ac:spMkLst>
        </pc:spChg>
      </pc:sldChg>
      <pc:sldChg chg="delSp modSp del mod">
        <pc:chgData name="David Wilson" userId="040556f5-552c-49b6-968d-40b91e9b13f4" providerId="ADAL" clId="{405B50DE-0744-4EE8-8D86-44C4A427EC12}" dt="2024-09-25T19:34:20.318" v="437" actId="47"/>
        <pc:sldMkLst>
          <pc:docMk/>
          <pc:sldMk cId="3574522972" sldId="371"/>
        </pc:sldMkLst>
        <pc:spChg chg="mod">
          <ac:chgData name="David Wilson" userId="040556f5-552c-49b6-968d-40b91e9b13f4" providerId="ADAL" clId="{405B50DE-0744-4EE8-8D86-44C4A427EC12}" dt="2024-09-25T19:31:14.413" v="378" actId="1076"/>
          <ac:spMkLst>
            <pc:docMk/>
            <pc:sldMk cId="3574522972" sldId="371"/>
            <ac:spMk id="3" creationId="{138688B6-DF03-5FF5-8C03-1DE29FDA49D4}"/>
          </ac:spMkLst>
        </pc:spChg>
        <pc:picChg chg="del">
          <ac:chgData name="David Wilson" userId="040556f5-552c-49b6-968d-40b91e9b13f4" providerId="ADAL" clId="{405B50DE-0744-4EE8-8D86-44C4A427EC12}" dt="2024-09-25T19:32:30.459" v="384" actId="478"/>
          <ac:picMkLst>
            <pc:docMk/>
            <pc:sldMk cId="3574522972" sldId="371"/>
            <ac:picMk id="4" creationId="{BAA029A5-3FFB-8221-9B2F-D453B6BA91DE}"/>
          </ac:picMkLst>
        </pc:picChg>
      </pc:sldChg>
      <pc:sldChg chg="del">
        <pc:chgData name="David Wilson" userId="040556f5-552c-49b6-968d-40b91e9b13f4" providerId="ADAL" clId="{405B50DE-0744-4EE8-8D86-44C4A427EC12}" dt="2024-09-25T02:40:30.469" v="168" actId="2696"/>
        <pc:sldMkLst>
          <pc:docMk/>
          <pc:sldMk cId="1180969002" sldId="373"/>
        </pc:sldMkLst>
      </pc:sldChg>
      <pc:sldChg chg="add">
        <pc:chgData name="David Wilson" userId="040556f5-552c-49b6-968d-40b91e9b13f4" providerId="ADAL" clId="{405B50DE-0744-4EE8-8D86-44C4A427EC12}" dt="2024-09-25T02:40:48.988" v="171"/>
        <pc:sldMkLst>
          <pc:docMk/>
          <pc:sldMk cId="2725689871" sldId="373"/>
        </pc:sldMkLst>
      </pc:sldChg>
      <pc:sldChg chg="ord">
        <pc:chgData name="David Wilson" userId="040556f5-552c-49b6-968d-40b91e9b13f4" providerId="ADAL" clId="{405B50DE-0744-4EE8-8D86-44C4A427EC12}" dt="2024-09-25T19:35:14.658" v="441"/>
        <pc:sldMkLst>
          <pc:docMk/>
          <pc:sldMk cId="3329411164" sldId="390"/>
        </pc:sldMkLst>
      </pc:sldChg>
      <pc:sldChg chg="modSp mod">
        <pc:chgData name="David Wilson" userId="040556f5-552c-49b6-968d-40b91e9b13f4" providerId="ADAL" clId="{405B50DE-0744-4EE8-8D86-44C4A427EC12}" dt="2024-09-25T02:14:47.579" v="22" actId="114"/>
        <pc:sldMkLst>
          <pc:docMk/>
          <pc:sldMk cId="113646324" sldId="398"/>
        </pc:sldMkLst>
        <pc:spChg chg="mod">
          <ac:chgData name="David Wilson" userId="040556f5-552c-49b6-968d-40b91e9b13f4" providerId="ADAL" clId="{405B50DE-0744-4EE8-8D86-44C4A427EC12}" dt="2024-09-25T02:14:47.579" v="22" actId="114"/>
          <ac:spMkLst>
            <pc:docMk/>
            <pc:sldMk cId="113646324" sldId="398"/>
            <ac:spMk id="2" creationId="{EC3664B5-AE14-9769-A7C8-E89F830259D0}"/>
          </ac:spMkLst>
        </pc:spChg>
      </pc:sldChg>
      <pc:sldChg chg="addSp delSp modSp mod">
        <pc:chgData name="David Wilson" userId="040556f5-552c-49b6-968d-40b91e9b13f4" providerId="ADAL" clId="{405B50DE-0744-4EE8-8D86-44C4A427EC12}" dt="2024-09-25T19:34:32.827" v="439" actId="1076"/>
        <pc:sldMkLst>
          <pc:docMk/>
          <pc:sldMk cId="1310465935" sldId="421"/>
        </pc:sldMkLst>
        <pc:spChg chg="mod">
          <ac:chgData name="David Wilson" userId="040556f5-552c-49b6-968d-40b91e9b13f4" providerId="ADAL" clId="{405B50DE-0744-4EE8-8D86-44C4A427EC12}" dt="2024-09-25T02:13:26.686" v="15" actId="1076"/>
          <ac:spMkLst>
            <pc:docMk/>
            <pc:sldMk cId="1310465935" sldId="421"/>
            <ac:spMk id="2" creationId="{9F46EA7E-3E1D-4B4A-4BC7-199AE1DBE4FB}"/>
          </ac:spMkLst>
        </pc:spChg>
        <pc:spChg chg="add del mod">
          <ac:chgData name="David Wilson" userId="040556f5-552c-49b6-968d-40b91e9b13f4" providerId="ADAL" clId="{405B50DE-0744-4EE8-8D86-44C4A427EC12}" dt="2024-09-25T19:34:16.463" v="434"/>
          <ac:spMkLst>
            <pc:docMk/>
            <pc:sldMk cId="1310465935" sldId="421"/>
            <ac:spMk id="5" creationId="{1336A17B-3792-8F1B-98F4-6BBDFD934B4B}"/>
          </ac:spMkLst>
        </pc:spChg>
        <pc:spChg chg="del mod">
          <ac:chgData name="David Wilson" userId="040556f5-552c-49b6-968d-40b91e9b13f4" providerId="ADAL" clId="{405B50DE-0744-4EE8-8D86-44C4A427EC12}" dt="2024-09-25T19:34:16.464" v="436"/>
          <ac:spMkLst>
            <pc:docMk/>
            <pc:sldMk cId="1310465935" sldId="421"/>
            <ac:spMk id="7" creationId="{83F6D65C-CB08-D8D7-54AD-EA658376CD9A}"/>
          </ac:spMkLst>
        </pc:spChg>
        <pc:spChg chg="add mod">
          <ac:chgData name="David Wilson" userId="040556f5-552c-49b6-968d-40b91e9b13f4" providerId="ADAL" clId="{405B50DE-0744-4EE8-8D86-44C4A427EC12}" dt="2024-09-25T19:34:05.879" v="432" actId="20577"/>
          <ac:spMkLst>
            <pc:docMk/>
            <pc:sldMk cId="1310465935" sldId="421"/>
            <ac:spMk id="8" creationId="{51C4E9A5-66CA-2D3A-633E-06AB9280094B}"/>
          </ac:spMkLst>
        </pc:spChg>
        <pc:picChg chg="mod">
          <ac:chgData name="David Wilson" userId="040556f5-552c-49b6-968d-40b91e9b13f4" providerId="ADAL" clId="{405B50DE-0744-4EE8-8D86-44C4A427EC12}" dt="2024-09-25T19:34:26.548" v="438" actId="1076"/>
          <ac:picMkLst>
            <pc:docMk/>
            <pc:sldMk cId="1310465935" sldId="421"/>
            <ac:picMk id="4" creationId="{3C99A021-2AFF-C10A-EC72-2C6D8A6B2D55}"/>
          </ac:picMkLst>
        </pc:picChg>
        <pc:picChg chg="mod">
          <ac:chgData name="David Wilson" userId="040556f5-552c-49b6-968d-40b91e9b13f4" providerId="ADAL" clId="{405B50DE-0744-4EE8-8D86-44C4A427EC12}" dt="2024-09-25T19:34:32.827" v="439" actId="1076"/>
          <ac:picMkLst>
            <pc:docMk/>
            <pc:sldMk cId="1310465935" sldId="421"/>
            <ac:picMk id="6" creationId="{808C4757-F294-1096-4B23-8F6CDD8166AA}"/>
          </ac:picMkLst>
        </pc:picChg>
      </pc:sldChg>
      <pc:sldChg chg="modSp mod">
        <pc:chgData name="David Wilson" userId="040556f5-552c-49b6-968d-40b91e9b13f4" providerId="ADAL" clId="{405B50DE-0744-4EE8-8D86-44C4A427EC12}" dt="2024-09-25T02:20:01.572" v="100" actId="207"/>
        <pc:sldMkLst>
          <pc:docMk/>
          <pc:sldMk cId="1271356865" sldId="422"/>
        </pc:sldMkLst>
        <pc:spChg chg="mod">
          <ac:chgData name="David Wilson" userId="040556f5-552c-49b6-968d-40b91e9b13f4" providerId="ADAL" clId="{405B50DE-0744-4EE8-8D86-44C4A427EC12}" dt="2024-09-25T02:20:01.572" v="100" actId="207"/>
          <ac:spMkLst>
            <pc:docMk/>
            <pc:sldMk cId="1271356865" sldId="422"/>
            <ac:spMk id="2" creationId="{9F2DAA69-891E-4097-B20B-33A4E04C9FA8}"/>
          </ac:spMkLst>
        </pc:spChg>
      </pc:sldChg>
      <pc:sldChg chg="addSp delSp modSp mod">
        <pc:chgData name="David Wilson" userId="040556f5-552c-49b6-968d-40b91e9b13f4" providerId="ADAL" clId="{405B50DE-0744-4EE8-8D86-44C4A427EC12}" dt="2024-09-25T02:39:40.274" v="167" actId="14100"/>
        <pc:sldMkLst>
          <pc:docMk/>
          <pc:sldMk cId="4254233532" sldId="425"/>
        </pc:sldMkLst>
        <pc:spChg chg="mod">
          <ac:chgData name="David Wilson" userId="040556f5-552c-49b6-968d-40b91e9b13f4" providerId="ADAL" clId="{405B50DE-0744-4EE8-8D86-44C4A427EC12}" dt="2024-09-25T02:39:40.274" v="167" actId="14100"/>
          <ac:spMkLst>
            <pc:docMk/>
            <pc:sldMk cId="4254233532" sldId="425"/>
            <ac:spMk id="3" creationId="{00000000-0000-0000-0000-000000000000}"/>
          </ac:spMkLst>
        </pc:spChg>
        <pc:picChg chg="add mod">
          <ac:chgData name="David Wilson" userId="040556f5-552c-49b6-968d-40b91e9b13f4" providerId="ADAL" clId="{405B50DE-0744-4EE8-8D86-44C4A427EC12}" dt="2024-09-25T02:39:33.744" v="166" actId="1076"/>
          <ac:picMkLst>
            <pc:docMk/>
            <pc:sldMk cId="4254233532" sldId="425"/>
            <ac:picMk id="4" creationId="{B9D35AB2-A55F-8EB3-497A-D90707A176BE}"/>
          </ac:picMkLst>
        </pc:picChg>
        <pc:picChg chg="del mod">
          <ac:chgData name="David Wilson" userId="040556f5-552c-49b6-968d-40b91e9b13f4" providerId="ADAL" clId="{405B50DE-0744-4EE8-8D86-44C4A427EC12}" dt="2024-09-25T02:39:24.850" v="162" actId="478"/>
          <ac:picMkLst>
            <pc:docMk/>
            <pc:sldMk cId="4254233532" sldId="425"/>
            <ac:picMk id="5" creationId="{00000000-0000-0000-0000-000000000000}"/>
          </ac:picMkLst>
        </pc:picChg>
      </pc:sldChg>
      <pc:sldChg chg="addSp modSp mod">
        <pc:chgData name="David Wilson" userId="040556f5-552c-49b6-968d-40b91e9b13f4" providerId="ADAL" clId="{405B50DE-0744-4EE8-8D86-44C4A427EC12}" dt="2024-09-25T02:16:48.612" v="34" actId="14861"/>
        <pc:sldMkLst>
          <pc:docMk/>
          <pc:sldMk cId="725754138" sldId="430"/>
        </pc:sldMkLst>
        <pc:spChg chg="add mod">
          <ac:chgData name="David Wilson" userId="040556f5-552c-49b6-968d-40b91e9b13f4" providerId="ADAL" clId="{405B50DE-0744-4EE8-8D86-44C4A427EC12}" dt="2024-09-25T02:16:04.706" v="30" actId="1582"/>
          <ac:spMkLst>
            <pc:docMk/>
            <pc:sldMk cId="725754138" sldId="430"/>
            <ac:spMk id="6" creationId="{454DAF37-8BAD-5B84-DBC4-DB75CEBAC7BD}"/>
          </ac:spMkLst>
        </pc:spChg>
        <pc:picChg chg="mod">
          <ac:chgData name="David Wilson" userId="040556f5-552c-49b6-968d-40b91e9b13f4" providerId="ADAL" clId="{405B50DE-0744-4EE8-8D86-44C4A427EC12}" dt="2024-09-25T02:16:48.612" v="34" actId="14861"/>
          <ac:picMkLst>
            <pc:docMk/>
            <pc:sldMk cId="725754138" sldId="430"/>
            <ac:picMk id="5" creationId="{4E4A4358-DB43-38EE-8BEE-344F5711C1DA}"/>
          </ac:picMkLst>
        </pc:picChg>
        <pc:cxnChg chg="add mod">
          <ac:chgData name="David Wilson" userId="040556f5-552c-49b6-968d-40b91e9b13f4" providerId="ADAL" clId="{405B50DE-0744-4EE8-8D86-44C4A427EC12}" dt="2024-09-25T02:16:09.320" v="32" actId="14100"/>
          <ac:cxnSpMkLst>
            <pc:docMk/>
            <pc:sldMk cId="725754138" sldId="430"/>
            <ac:cxnSpMk id="4" creationId="{446013D4-9326-5E4C-E9F7-44147EF228B0}"/>
          </ac:cxnSpMkLst>
        </pc:cxnChg>
      </pc:sldChg>
      <pc:sldChg chg="new del">
        <pc:chgData name="David Wilson" userId="040556f5-552c-49b6-968d-40b91e9b13f4" providerId="ADAL" clId="{405B50DE-0744-4EE8-8D86-44C4A427EC12}" dt="2024-09-25T02:53:25.067" v="317" actId="47"/>
        <pc:sldMkLst>
          <pc:docMk/>
          <pc:sldMk cId="3650901475" sldId="432"/>
        </pc:sldMkLst>
      </pc:sldChg>
      <pc:sldChg chg="modSp new mod">
        <pc:chgData name="David Wilson" userId="040556f5-552c-49b6-968d-40b91e9b13f4" providerId="ADAL" clId="{405B50DE-0744-4EE8-8D86-44C4A427EC12}" dt="2024-09-25T02:48:41.332" v="292" actId="20577"/>
        <pc:sldMkLst>
          <pc:docMk/>
          <pc:sldMk cId="3011507600" sldId="433"/>
        </pc:sldMkLst>
        <pc:spChg chg="mod">
          <ac:chgData name="David Wilson" userId="040556f5-552c-49b6-968d-40b91e9b13f4" providerId="ADAL" clId="{405B50DE-0744-4EE8-8D86-44C4A427EC12}" dt="2024-09-25T02:48:41.332" v="292" actId="20577"/>
          <ac:spMkLst>
            <pc:docMk/>
            <pc:sldMk cId="3011507600" sldId="433"/>
            <ac:spMk id="2" creationId="{26663E48-91CE-7152-10F0-9827F73F4BE8}"/>
          </ac:spMkLst>
        </pc:spChg>
        <pc:spChg chg="mod">
          <ac:chgData name="David Wilson" userId="040556f5-552c-49b6-968d-40b91e9b13f4" providerId="ADAL" clId="{405B50DE-0744-4EE8-8D86-44C4A427EC12}" dt="2024-09-25T02:48:30.177" v="269" actId="404"/>
          <ac:spMkLst>
            <pc:docMk/>
            <pc:sldMk cId="3011507600" sldId="433"/>
            <ac:spMk id="3" creationId="{FB8D1615-7936-2D97-6E54-F0F11F42F330}"/>
          </ac:spMkLst>
        </pc:spChg>
      </pc:sldChg>
      <pc:sldChg chg="addSp modSp new mod">
        <pc:chgData name="David Wilson" userId="040556f5-552c-49b6-968d-40b91e9b13f4" providerId="ADAL" clId="{405B50DE-0744-4EE8-8D86-44C4A427EC12}" dt="2024-09-25T19:32:20.308" v="383" actId="1076"/>
        <pc:sldMkLst>
          <pc:docMk/>
          <pc:sldMk cId="3942146338" sldId="434"/>
        </pc:sldMkLst>
        <pc:picChg chg="add mod">
          <ac:chgData name="David Wilson" userId="040556f5-552c-49b6-968d-40b91e9b13f4" providerId="ADAL" clId="{405B50DE-0744-4EE8-8D86-44C4A427EC12}" dt="2024-09-25T19:32:20.308" v="383" actId="1076"/>
          <ac:picMkLst>
            <pc:docMk/>
            <pc:sldMk cId="3942146338" sldId="434"/>
            <ac:picMk id="2" creationId="{FCE16695-C38A-8CA6-20C8-6D439AFB0167}"/>
          </ac:picMkLst>
        </pc:picChg>
      </pc:sldChg>
      <pc:sldChg chg="addSp new mod">
        <pc:chgData name="David Wilson" userId="040556f5-552c-49b6-968d-40b91e9b13f4" providerId="ADAL" clId="{405B50DE-0744-4EE8-8D86-44C4A427EC12}" dt="2024-09-25T19:39:09.797" v="443" actId="22"/>
        <pc:sldMkLst>
          <pc:docMk/>
          <pc:sldMk cId="384944020" sldId="435"/>
        </pc:sldMkLst>
        <pc:picChg chg="add">
          <ac:chgData name="David Wilson" userId="040556f5-552c-49b6-968d-40b91e9b13f4" providerId="ADAL" clId="{405B50DE-0744-4EE8-8D86-44C4A427EC12}" dt="2024-09-25T19:39:09.797" v="443" actId="22"/>
          <ac:picMkLst>
            <pc:docMk/>
            <pc:sldMk cId="384944020" sldId="435"/>
            <ac:picMk id="3" creationId="{3B0F7722-0638-65A4-7E93-EFA6C40B3320}"/>
          </ac:picMkLst>
        </pc:picChg>
      </pc:sldChg>
    </pc:docChg>
  </pc:docChgLst>
  <pc:docChgLst>
    <pc:chgData name="David Wilson" userId="040556f5-552c-49b6-968d-40b91e9b13f4" providerId="ADAL" clId="{C70B7F9E-8567-4BED-9DD7-E97F6864EF23}"/>
    <pc:docChg chg="undo custSel addSld delSld modSld sldOrd modMainMaster">
      <pc:chgData name="David Wilson" userId="040556f5-552c-49b6-968d-40b91e9b13f4" providerId="ADAL" clId="{C70B7F9E-8567-4BED-9DD7-E97F6864EF23}" dt="2022-09-22T06:04:42.880" v="969" actId="20577"/>
      <pc:docMkLst>
        <pc:docMk/>
      </pc:docMkLst>
      <pc:sldChg chg="modSp mod">
        <pc:chgData name="David Wilson" userId="040556f5-552c-49b6-968d-40b91e9b13f4" providerId="ADAL" clId="{C70B7F9E-8567-4BED-9DD7-E97F6864EF23}" dt="2022-05-19T00:24:58.013" v="7" actId="20577"/>
        <pc:sldMkLst>
          <pc:docMk/>
          <pc:sldMk cId="1950808336" sldId="256"/>
        </pc:sldMkLst>
        <pc:spChg chg="mod">
          <ac:chgData name="David Wilson" userId="040556f5-552c-49b6-968d-40b91e9b13f4" providerId="ADAL" clId="{C70B7F9E-8567-4BED-9DD7-E97F6864EF23}" dt="2022-05-19T00:24:58.013" v="7" actId="20577"/>
          <ac:spMkLst>
            <pc:docMk/>
            <pc:sldMk cId="1950808336" sldId="256"/>
            <ac:spMk id="3" creationId="{00000000-0000-0000-0000-000000000000}"/>
          </ac:spMkLst>
        </pc:spChg>
      </pc:sldChg>
      <pc:sldChg chg="modSp mod">
        <pc:chgData name="David Wilson" userId="040556f5-552c-49b6-968d-40b91e9b13f4" providerId="ADAL" clId="{C70B7F9E-8567-4BED-9DD7-E97F6864EF23}" dt="2022-05-19T00:35:11.355" v="566" actId="20577"/>
        <pc:sldMkLst>
          <pc:docMk/>
          <pc:sldMk cId="1830681863" sldId="268"/>
        </pc:sldMkLst>
        <pc:spChg chg="mod">
          <ac:chgData name="David Wilson" userId="040556f5-552c-49b6-968d-40b91e9b13f4" providerId="ADAL" clId="{C70B7F9E-8567-4BED-9DD7-E97F6864EF23}" dt="2022-05-19T00:35:02.974" v="564" actId="20577"/>
          <ac:spMkLst>
            <pc:docMk/>
            <pc:sldMk cId="1830681863" sldId="268"/>
            <ac:spMk id="2" creationId="{00000000-0000-0000-0000-000000000000}"/>
          </ac:spMkLst>
        </pc:spChg>
        <pc:spChg chg="mod">
          <ac:chgData name="David Wilson" userId="040556f5-552c-49b6-968d-40b91e9b13f4" providerId="ADAL" clId="{C70B7F9E-8567-4BED-9DD7-E97F6864EF23}" dt="2022-05-19T00:35:11.355" v="566" actId="20577"/>
          <ac:spMkLst>
            <pc:docMk/>
            <pc:sldMk cId="1830681863" sldId="268"/>
            <ac:spMk id="3" creationId="{00000000-0000-0000-0000-000000000000}"/>
          </ac:spMkLst>
        </pc:spChg>
      </pc:sldChg>
      <pc:sldChg chg="modSp mod">
        <pc:chgData name="David Wilson" userId="040556f5-552c-49b6-968d-40b91e9b13f4" providerId="ADAL" clId="{C70B7F9E-8567-4BED-9DD7-E97F6864EF23}" dt="2022-05-19T00:30:02.938" v="318" actId="27636"/>
        <pc:sldMkLst>
          <pc:docMk/>
          <pc:sldMk cId="3674470620" sldId="281"/>
        </pc:sldMkLst>
        <pc:spChg chg="mod">
          <ac:chgData name="David Wilson" userId="040556f5-552c-49b6-968d-40b91e9b13f4" providerId="ADAL" clId="{C70B7F9E-8567-4BED-9DD7-E97F6864EF23}" dt="2022-05-19T00:30:02.938" v="318" actId="27636"/>
          <ac:spMkLst>
            <pc:docMk/>
            <pc:sldMk cId="3674470620" sldId="281"/>
            <ac:spMk id="3" creationId="{00000000-0000-0000-0000-000000000000}"/>
          </ac:spMkLst>
        </pc:spChg>
      </pc:sldChg>
      <pc:sldChg chg="delSp modSp mod">
        <pc:chgData name="David Wilson" userId="040556f5-552c-49b6-968d-40b91e9b13f4" providerId="ADAL" clId="{C70B7F9E-8567-4BED-9DD7-E97F6864EF23}" dt="2022-05-19T00:35:49.548" v="571" actId="207"/>
        <pc:sldMkLst>
          <pc:docMk/>
          <pc:sldMk cId="1460936997" sldId="295"/>
        </pc:sldMkLst>
        <pc:spChg chg="mod">
          <ac:chgData name="David Wilson" userId="040556f5-552c-49b6-968d-40b91e9b13f4" providerId="ADAL" clId="{C70B7F9E-8567-4BED-9DD7-E97F6864EF23}" dt="2022-05-19T00:35:49.548" v="571" actId="207"/>
          <ac:spMkLst>
            <pc:docMk/>
            <pc:sldMk cId="1460936997" sldId="295"/>
            <ac:spMk id="3" creationId="{00000000-0000-0000-0000-000000000000}"/>
          </ac:spMkLst>
        </pc:spChg>
        <pc:grpChg chg="del">
          <ac:chgData name="David Wilson" userId="040556f5-552c-49b6-968d-40b91e9b13f4" providerId="ADAL" clId="{C70B7F9E-8567-4BED-9DD7-E97F6864EF23}" dt="2022-05-19T00:35:45.093" v="570" actId="478"/>
          <ac:grpSpMkLst>
            <pc:docMk/>
            <pc:sldMk cId="1460936997" sldId="295"/>
            <ac:grpSpMk id="7" creationId="{EF29C27A-F079-4E55-8657-0505E6C7C13F}"/>
          </ac:grpSpMkLst>
        </pc:grpChg>
      </pc:sldChg>
      <pc:sldChg chg="modSp mod">
        <pc:chgData name="David Wilson" userId="040556f5-552c-49b6-968d-40b91e9b13f4" providerId="ADAL" clId="{C70B7F9E-8567-4BED-9DD7-E97F6864EF23}" dt="2022-09-22T06:02:10.361" v="872" actId="1076"/>
        <pc:sldMkLst>
          <pc:docMk/>
          <pc:sldMk cId="236287302" sldId="299"/>
        </pc:sldMkLst>
        <pc:spChg chg="mod">
          <ac:chgData name="David Wilson" userId="040556f5-552c-49b6-968d-40b91e9b13f4" providerId="ADAL" clId="{C70B7F9E-8567-4BED-9DD7-E97F6864EF23}" dt="2022-09-22T06:02:10.361" v="872" actId="1076"/>
          <ac:spMkLst>
            <pc:docMk/>
            <pc:sldMk cId="236287302" sldId="299"/>
            <ac:spMk id="3" creationId="{00000000-0000-0000-0000-000000000000}"/>
          </ac:spMkLst>
        </pc:spChg>
      </pc:sldChg>
      <pc:sldChg chg="modSp mod">
        <pc:chgData name="David Wilson" userId="040556f5-552c-49b6-968d-40b91e9b13f4" providerId="ADAL" clId="{C70B7F9E-8567-4BED-9DD7-E97F6864EF23}" dt="2022-09-22T06:01:32.266" v="871" actId="1076"/>
        <pc:sldMkLst>
          <pc:docMk/>
          <pc:sldMk cId="2334546071" sldId="302"/>
        </pc:sldMkLst>
        <pc:spChg chg="mod">
          <ac:chgData name="David Wilson" userId="040556f5-552c-49b6-968d-40b91e9b13f4" providerId="ADAL" clId="{C70B7F9E-8567-4BED-9DD7-E97F6864EF23}" dt="2022-09-22T06:01:32.266" v="871" actId="1076"/>
          <ac:spMkLst>
            <pc:docMk/>
            <pc:sldMk cId="2334546071" sldId="302"/>
            <ac:spMk id="6" creationId="{AABDFA26-7D99-4983-9173-3B1DE131BED7}"/>
          </ac:spMkLst>
        </pc:spChg>
      </pc:sldChg>
      <pc:sldChg chg="modSp mod">
        <pc:chgData name="David Wilson" userId="040556f5-552c-49b6-968d-40b91e9b13f4" providerId="ADAL" clId="{C70B7F9E-8567-4BED-9DD7-E97F6864EF23}" dt="2022-05-19T00:25:21.109" v="42" actId="20577"/>
        <pc:sldMkLst>
          <pc:docMk/>
          <pc:sldMk cId="3011056122" sldId="308"/>
        </pc:sldMkLst>
        <pc:spChg chg="mod">
          <ac:chgData name="David Wilson" userId="040556f5-552c-49b6-968d-40b91e9b13f4" providerId="ADAL" clId="{C70B7F9E-8567-4BED-9DD7-E97F6864EF23}" dt="2022-05-19T00:25:21.109" v="42" actId="20577"/>
          <ac:spMkLst>
            <pc:docMk/>
            <pc:sldMk cId="3011056122" sldId="308"/>
            <ac:spMk id="3" creationId="{00000000-0000-0000-0000-000000000000}"/>
          </ac:spMkLst>
        </pc:spChg>
      </pc:sldChg>
      <pc:sldChg chg="modSp mod">
        <pc:chgData name="David Wilson" userId="040556f5-552c-49b6-968d-40b91e9b13f4" providerId="ADAL" clId="{C70B7F9E-8567-4BED-9DD7-E97F6864EF23}" dt="2022-05-19T00:26:00.668" v="48" actId="27636"/>
        <pc:sldMkLst>
          <pc:docMk/>
          <pc:sldMk cId="2131305967" sldId="312"/>
        </pc:sldMkLst>
        <pc:spChg chg="mod">
          <ac:chgData name="David Wilson" userId="040556f5-552c-49b6-968d-40b91e9b13f4" providerId="ADAL" clId="{C70B7F9E-8567-4BED-9DD7-E97F6864EF23}" dt="2022-05-19T00:26:00.668" v="48" actId="27636"/>
          <ac:spMkLst>
            <pc:docMk/>
            <pc:sldMk cId="2131305967" sldId="312"/>
            <ac:spMk id="3" creationId="{00000000-0000-0000-0000-000000000000}"/>
          </ac:spMkLst>
        </pc:spChg>
      </pc:sldChg>
      <pc:sldChg chg="modSp mod">
        <pc:chgData name="David Wilson" userId="040556f5-552c-49b6-968d-40b91e9b13f4" providerId="ADAL" clId="{C70B7F9E-8567-4BED-9DD7-E97F6864EF23}" dt="2022-05-19T00:30:27.366" v="341" actId="114"/>
        <pc:sldMkLst>
          <pc:docMk/>
          <pc:sldMk cId="2260960547" sldId="315"/>
        </pc:sldMkLst>
        <pc:spChg chg="mod">
          <ac:chgData name="David Wilson" userId="040556f5-552c-49b6-968d-40b91e9b13f4" providerId="ADAL" clId="{C70B7F9E-8567-4BED-9DD7-E97F6864EF23}" dt="2022-05-19T00:30:27.366" v="341" actId="114"/>
          <ac:spMkLst>
            <pc:docMk/>
            <pc:sldMk cId="2260960547" sldId="315"/>
            <ac:spMk id="3" creationId="{00000000-0000-0000-0000-000000000000}"/>
          </ac:spMkLst>
        </pc:spChg>
      </pc:sldChg>
      <pc:sldChg chg="delSp modSp mod">
        <pc:chgData name="David Wilson" userId="040556f5-552c-49b6-968d-40b91e9b13f4" providerId="ADAL" clId="{C70B7F9E-8567-4BED-9DD7-E97F6864EF23}" dt="2022-05-19T00:33:06.899" v="468" actId="478"/>
        <pc:sldMkLst>
          <pc:docMk/>
          <pc:sldMk cId="1287179926" sldId="318"/>
        </pc:sldMkLst>
        <pc:spChg chg="mod">
          <ac:chgData name="David Wilson" userId="040556f5-552c-49b6-968d-40b91e9b13f4" providerId="ADAL" clId="{C70B7F9E-8567-4BED-9DD7-E97F6864EF23}" dt="2022-05-19T00:32:54.560" v="466" actId="20577"/>
          <ac:spMkLst>
            <pc:docMk/>
            <pc:sldMk cId="1287179926" sldId="318"/>
            <ac:spMk id="2" creationId="{00000000-0000-0000-0000-000000000000}"/>
          </ac:spMkLst>
        </pc:spChg>
        <pc:spChg chg="mod">
          <ac:chgData name="David Wilson" userId="040556f5-552c-49b6-968d-40b91e9b13f4" providerId="ADAL" clId="{C70B7F9E-8567-4BED-9DD7-E97F6864EF23}" dt="2022-05-19T00:33:03.011" v="467" actId="1076"/>
          <ac:spMkLst>
            <pc:docMk/>
            <pc:sldMk cId="1287179926" sldId="318"/>
            <ac:spMk id="5" creationId="{00000000-0000-0000-0000-000000000000}"/>
          </ac:spMkLst>
        </pc:spChg>
        <pc:grpChg chg="del">
          <ac:chgData name="David Wilson" userId="040556f5-552c-49b6-968d-40b91e9b13f4" providerId="ADAL" clId="{C70B7F9E-8567-4BED-9DD7-E97F6864EF23}" dt="2022-05-19T00:33:06.899" v="468" actId="478"/>
          <ac:grpSpMkLst>
            <pc:docMk/>
            <pc:sldMk cId="1287179926" sldId="318"/>
            <ac:grpSpMk id="19" creationId="{A41AB702-F8EB-44AD-A52C-88E28DA5C6CF}"/>
          </ac:grpSpMkLst>
        </pc:grpChg>
        <pc:inkChg chg="del">
          <ac:chgData name="David Wilson" userId="040556f5-552c-49b6-968d-40b91e9b13f4" providerId="ADAL" clId="{C70B7F9E-8567-4BED-9DD7-E97F6864EF23}" dt="2022-05-19T00:32:46.875" v="452" actId="478"/>
          <ac:inkMkLst>
            <pc:docMk/>
            <pc:sldMk cId="1287179926" sldId="318"/>
            <ac:inkMk id="7" creationId="{B11A0275-286C-435B-B15C-C3917FE93854}"/>
          </ac:inkMkLst>
        </pc:inkChg>
      </pc:sldChg>
      <pc:sldChg chg="addSp modSp mod">
        <pc:chgData name="David Wilson" userId="040556f5-552c-49b6-968d-40b91e9b13f4" providerId="ADAL" clId="{C70B7F9E-8567-4BED-9DD7-E97F6864EF23}" dt="2022-05-19T00:31:58.068" v="436" actId="207"/>
        <pc:sldMkLst>
          <pc:docMk/>
          <pc:sldMk cId="3677677002" sldId="319"/>
        </pc:sldMkLst>
        <pc:spChg chg="mod">
          <ac:chgData name="David Wilson" userId="040556f5-552c-49b6-968d-40b91e9b13f4" providerId="ADAL" clId="{C70B7F9E-8567-4BED-9DD7-E97F6864EF23}" dt="2022-05-19T00:30:41.861" v="346" actId="20577"/>
          <ac:spMkLst>
            <pc:docMk/>
            <pc:sldMk cId="3677677002" sldId="319"/>
            <ac:spMk id="3" creationId="{00000000-0000-0000-0000-000000000000}"/>
          </ac:spMkLst>
        </pc:spChg>
        <pc:spChg chg="add mod">
          <ac:chgData name="David Wilson" userId="040556f5-552c-49b6-968d-40b91e9b13f4" providerId="ADAL" clId="{C70B7F9E-8567-4BED-9DD7-E97F6864EF23}" dt="2022-05-19T00:31:58.068" v="436" actId="207"/>
          <ac:spMkLst>
            <pc:docMk/>
            <pc:sldMk cId="3677677002" sldId="319"/>
            <ac:spMk id="5" creationId="{B7F9B812-9F1C-C228-3DE5-D46C9B5C2AC8}"/>
          </ac:spMkLst>
        </pc:spChg>
      </pc:sldChg>
      <pc:sldChg chg="delSp mod">
        <pc:chgData name="David Wilson" userId="040556f5-552c-49b6-968d-40b91e9b13f4" providerId="ADAL" clId="{C70B7F9E-8567-4BED-9DD7-E97F6864EF23}" dt="2022-05-19T00:35:31.493" v="568" actId="478"/>
        <pc:sldMkLst>
          <pc:docMk/>
          <pc:sldMk cId="309432258" sldId="320"/>
        </pc:sldMkLst>
        <pc:grpChg chg="del">
          <ac:chgData name="David Wilson" userId="040556f5-552c-49b6-968d-40b91e9b13f4" providerId="ADAL" clId="{C70B7F9E-8567-4BED-9DD7-E97F6864EF23}" dt="2022-05-19T00:35:28.427" v="567" actId="478"/>
          <ac:grpSpMkLst>
            <pc:docMk/>
            <pc:sldMk cId="309432258" sldId="320"/>
            <ac:grpSpMk id="12" creationId="{5B8FDA0F-B7A0-46AF-8F81-3BAF0E9FB2D9}"/>
          </ac:grpSpMkLst>
        </pc:grpChg>
        <pc:inkChg chg="del">
          <ac:chgData name="David Wilson" userId="040556f5-552c-49b6-968d-40b91e9b13f4" providerId="ADAL" clId="{C70B7F9E-8567-4BED-9DD7-E97F6864EF23}" dt="2022-05-19T00:35:31.493" v="568" actId="478"/>
          <ac:inkMkLst>
            <pc:docMk/>
            <pc:sldMk cId="309432258" sldId="320"/>
            <ac:inkMk id="13" creationId="{26E20ECB-E58A-4949-9689-ED6A89BF6943}"/>
          </ac:inkMkLst>
        </pc:inkChg>
      </pc:sldChg>
      <pc:sldChg chg="addSp delSp modSp mod">
        <pc:chgData name="David Wilson" userId="040556f5-552c-49b6-968d-40b91e9b13f4" providerId="ADAL" clId="{C70B7F9E-8567-4BED-9DD7-E97F6864EF23}" dt="2022-05-19T00:34:55.490" v="563" actId="1076"/>
        <pc:sldMkLst>
          <pc:docMk/>
          <pc:sldMk cId="2915763870" sldId="321"/>
        </pc:sldMkLst>
        <pc:spChg chg="mod">
          <ac:chgData name="David Wilson" userId="040556f5-552c-49b6-968d-40b91e9b13f4" providerId="ADAL" clId="{C70B7F9E-8567-4BED-9DD7-E97F6864EF23}" dt="2022-05-19T00:33:24.177" v="470" actId="207"/>
          <ac:spMkLst>
            <pc:docMk/>
            <pc:sldMk cId="2915763870" sldId="321"/>
            <ac:spMk id="2" creationId="{00000000-0000-0000-0000-000000000000}"/>
          </ac:spMkLst>
        </pc:spChg>
        <pc:spChg chg="mod">
          <ac:chgData name="David Wilson" userId="040556f5-552c-49b6-968d-40b91e9b13f4" providerId="ADAL" clId="{C70B7F9E-8567-4BED-9DD7-E97F6864EF23}" dt="2022-05-19T00:33:28.227" v="471" actId="1076"/>
          <ac:spMkLst>
            <pc:docMk/>
            <pc:sldMk cId="2915763870" sldId="321"/>
            <ac:spMk id="3" creationId="{E9CA1C73-10AD-4A47-A798-760197AD6565}"/>
          </ac:spMkLst>
        </pc:spChg>
        <pc:spChg chg="add mod">
          <ac:chgData name="David Wilson" userId="040556f5-552c-49b6-968d-40b91e9b13f4" providerId="ADAL" clId="{C70B7F9E-8567-4BED-9DD7-E97F6864EF23}" dt="2022-05-19T00:33:47.082" v="508" actId="1076"/>
          <ac:spMkLst>
            <pc:docMk/>
            <pc:sldMk cId="2915763870" sldId="321"/>
            <ac:spMk id="12" creationId="{158559A5-4088-9DAF-F368-760DDCAC09AC}"/>
          </ac:spMkLst>
        </pc:spChg>
        <pc:grpChg chg="del">
          <ac:chgData name="David Wilson" userId="040556f5-552c-49b6-968d-40b91e9b13f4" providerId="ADAL" clId="{C70B7F9E-8567-4BED-9DD7-E97F6864EF23}" dt="2022-05-19T00:34:49.859" v="562" actId="478"/>
          <ac:grpSpMkLst>
            <pc:docMk/>
            <pc:sldMk cId="2915763870" sldId="321"/>
            <ac:grpSpMk id="11" creationId="{6CF51B03-2C11-4F5F-B226-DDE468F0B593}"/>
          </ac:grpSpMkLst>
        </pc:grpChg>
        <pc:picChg chg="mod">
          <ac:chgData name="David Wilson" userId="040556f5-552c-49b6-968d-40b91e9b13f4" providerId="ADAL" clId="{C70B7F9E-8567-4BED-9DD7-E97F6864EF23}" dt="2022-05-19T00:34:55.490" v="563" actId="1076"/>
          <ac:picMkLst>
            <pc:docMk/>
            <pc:sldMk cId="2915763870" sldId="321"/>
            <ac:picMk id="5" creationId="{00000000-0000-0000-0000-000000000000}"/>
          </ac:picMkLst>
        </pc:picChg>
        <pc:inkChg chg="del">
          <ac:chgData name="David Wilson" userId="040556f5-552c-49b6-968d-40b91e9b13f4" providerId="ADAL" clId="{C70B7F9E-8567-4BED-9DD7-E97F6864EF23}" dt="2022-05-19T00:34:47.706" v="561" actId="478"/>
          <ac:inkMkLst>
            <pc:docMk/>
            <pc:sldMk cId="2915763870" sldId="321"/>
            <ac:inkMk id="7" creationId="{8A25AECB-CDFC-424A-8D6F-78FC97F3E78A}"/>
          </ac:inkMkLst>
        </pc:inkChg>
      </pc:sldChg>
      <pc:sldChg chg="modSp mod">
        <pc:chgData name="David Wilson" userId="040556f5-552c-49b6-968d-40b91e9b13f4" providerId="ADAL" clId="{C70B7F9E-8567-4BED-9DD7-E97F6864EF23}" dt="2022-05-19T00:34:39.326" v="560" actId="5793"/>
        <pc:sldMkLst>
          <pc:docMk/>
          <pc:sldMk cId="3904915967" sldId="322"/>
        </pc:sldMkLst>
        <pc:spChg chg="mod">
          <ac:chgData name="David Wilson" userId="040556f5-552c-49b6-968d-40b91e9b13f4" providerId="ADAL" clId="{C70B7F9E-8567-4BED-9DD7-E97F6864EF23}" dt="2022-05-19T00:34:39.326" v="560" actId="5793"/>
          <ac:spMkLst>
            <pc:docMk/>
            <pc:sldMk cId="3904915967" sldId="322"/>
            <ac:spMk id="3" creationId="{00000000-0000-0000-0000-000000000000}"/>
          </ac:spMkLst>
        </pc:spChg>
      </pc:sldChg>
      <pc:sldChg chg="delSp mod">
        <pc:chgData name="David Wilson" userId="040556f5-552c-49b6-968d-40b91e9b13f4" providerId="ADAL" clId="{C70B7F9E-8567-4BED-9DD7-E97F6864EF23}" dt="2022-05-19T00:32:32.869" v="451" actId="478"/>
        <pc:sldMkLst>
          <pc:docMk/>
          <pc:sldMk cId="2468359225" sldId="323"/>
        </pc:sldMkLst>
        <pc:grpChg chg="del">
          <ac:chgData name="David Wilson" userId="040556f5-552c-49b6-968d-40b91e9b13f4" providerId="ADAL" clId="{C70B7F9E-8567-4BED-9DD7-E97F6864EF23}" dt="2022-05-19T00:32:10.330" v="438" actId="478"/>
          <ac:grpSpMkLst>
            <pc:docMk/>
            <pc:sldMk cId="2468359225" sldId="323"/>
            <ac:grpSpMk id="39" creationId="{B94EA18F-DCBC-4957-B5C5-6A00EA2ABFE8}"/>
          </ac:grpSpMkLst>
        </pc:grpChg>
        <pc:grpChg chg="del">
          <ac:chgData name="David Wilson" userId="040556f5-552c-49b6-968d-40b91e9b13f4" providerId="ADAL" clId="{C70B7F9E-8567-4BED-9DD7-E97F6864EF23}" dt="2022-05-19T00:32:08.739" v="437" actId="478"/>
          <ac:grpSpMkLst>
            <pc:docMk/>
            <pc:sldMk cId="2468359225" sldId="323"/>
            <ac:grpSpMk id="44" creationId="{98F978A6-EA86-4F97-86C5-F66DC60C8F5D}"/>
          </ac:grpSpMkLst>
        </pc:grpChg>
        <pc:inkChg chg="del">
          <ac:chgData name="David Wilson" userId="040556f5-552c-49b6-968d-40b91e9b13f4" providerId="ADAL" clId="{C70B7F9E-8567-4BED-9DD7-E97F6864EF23}" dt="2022-05-19T00:32:28.261" v="448" actId="478"/>
          <ac:inkMkLst>
            <pc:docMk/>
            <pc:sldMk cId="2468359225" sldId="323"/>
            <ac:inkMk id="11" creationId="{FE4DE18E-52F8-4881-97BB-D54C330A6243}"/>
          </ac:inkMkLst>
        </pc:inkChg>
        <pc:inkChg chg="del">
          <ac:chgData name="David Wilson" userId="040556f5-552c-49b6-968d-40b91e9b13f4" providerId="ADAL" clId="{C70B7F9E-8567-4BED-9DD7-E97F6864EF23}" dt="2022-05-19T00:32:21.484" v="445" actId="478"/>
          <ac:inkMkLst>
            <pc:docMk/>
            <pc:sldMk cId="2468359225" sldId="323"/>
            <ac:inkMk id="16" creationId="{C002FA53-036F-4835-A3C5-F809B42AC462}"/>
          </ac:inkMkLst>
        </pc:inkChg>
        <pc:inkChg chg="del">
          <ac:chgData name="David Wilson" userId="040556f5-552c-49b6-968d-40b91e9b13f4" providerId="ADAL" clId="{C70B7F9E-8567-4BED-9DD7-E97F6864EF23}" dt="2022-05-19T00:32:16.971" v="442" actId="478"/>
          <ac:inkMkLst>
            <pc:docMk/>
            <pc:sldMk cId="2468359225" sldId="323"/>
            <ac:inkMk id="17" creationId="{B9A2ACFC-F8D0-458C-B87B-35F265C194FD}"/>
          </ac:inkMkLst>
        </pc:inkChg>
        <pc:inkChg chg="del">
          <ac:chgData name="David Wilson" userId="040556f5-552c-49b6-968d-40b91e9b13f4" providerId="ADAL" clId="{C70B7F9E-8567-4BED-9DD7-E97F6864EF23}" dt="2022-05-19T00:32:19.836" v="444" actId="478"/>
          <ac:inkMkLst>
            <pc:docMk/>
            <pc:sldMk cId="2468359225" sldId="323"/>
            <ac:inkMk id="18" creationId="{2F449CBD-2974-432F-8E7C-723DCF072C57}"/>
          </ac:inkMkLst>
        </pc:inkChg>
        <pc:inkChg chg="del">
          <ac:chgData name="David Wilson" userId="040556f5-552c-49b6-968d-40b91e9b13f4" providerId="ADAL" clId="{C70B7F9E-8567-4BED-9DD7-E97F6864EF23}" dt="2022-05-19T00:32:25.372" v="447" actId="478"/>
          <ac:inkMkLst>
            <pc:docMk/>
            <pc:sldMk cId="2468359225" sldId="323"/>
            <ac:inkMk id="20" creationId="{E4CDDAB4-ECB4-4CB9-959F-DF8384A5F9F8}"/>
          </ac:inkMkLst>
        </pc:inkChg>
        <pc:inkChg chg="del">
          <ac:chgData name="David Wilson" userId="040556f5-552c-49b6-968d-40b91e9b13f4" providerId="ADAL" clId="{C70B7F9E-8567-4BED-9DD7-E97F6864EF23}" dt="2022-05-19T00:32:23.118" v="446" actId="478"/>
          <ac:inkMkLst>
            <pc:docMk/>
            <pc:sldMk cId="2468359225" sldId="323"/>
            <ac:inkMk id="21" creationId="{F62FB267-F6AB-4D8F-89BA-FA97E2D0610D}"/>
          </ac:inkMkLst>
        </pc:inkChg>
        <pc:inkChg chg="del">
          <ac:chgData name="David Wilson" userId="040556f5-552c-49b6-968d-40b91e9b13f4" providerId="ADAL" clId="{C70B7F9E-8567-4BED-9DD7-E97F6864EF23}" dt="2022-05-19T00:32:31.493" v="450" actId="478"/>
          <ac:inkMkLst>
            <pc:docMk/>
            <pc:sldMk cId="2468359225" sldId="323"/>
            <ac:inkMk id="22" creationId="{3EB4018D-8E9B-4A40-BACA-595C052F43B4}"/>
          </ac:inkMkLst>
        </pc:inkChg>
        <pc:inkChg chg="del">
          <ac:chgData name="David Wilson" userId="040556f5-552c-49b6-968d-40b91e9b13f4" providerId="ADAL" clId="{C70B7F9E-8567-4BED-9DD7-E97F6864EF23}" dt="2022-05-19T00:32:18.309" v="443" actId="478"/>
          <ac:inkMkLst>
            <pc:docMk/>
            <pc:sldMk cId="2468359225" sldId="323"/>
            <ac:inkMk id="24" creationId="{2C3986A8-C2F3-4D77-8C86-1F1E5B9DE9E6}"/>
          </ac:inkMkLst>
        </pc:inkChg>
        <pc:inkChg chg="del">
          <ac:chgData name="David Wilson" userId="040556f5-552c-49b6-968d-40b91e9b13f4" providerId="ADAL" clId="{C70B7F9E-8567-4BED-9DD7-E97F6864EF23}" dt="2022-05-19T00:32:29.843" v="449" actId="478"/>
          <ac:inkMkLst>
            <pc:docMk/>
            <pc:sldMk cId="2468359225" sldId="323"/>
            <ac:inkMk id="29" creationId="{339BBDDC-085D-46E0-B7A4-980AB5B4B07E}"/>
          </ac:inkMkLst>
        </pc:inkChg>
        <pc:inkChg chg="del">
          <ac:chgData name="David Wilson" userId="040556f5-552c-49b6-968d-40b91e9b13f4" providerId="ADAL" clId="{C70B7F9E-8567-4BED-9DD7-E97F6864EF23}" dt="2022-05-19T00:32:14.949" v="441" actId="478"/>
          <ac:inkMkLst>
            <pc:docMk/>
            <pc:sldMk cId="2468359225" sldId="323"/>
            <ac:inkMk id="33" creationId="{5AEFA39B-2F48-458A-BCF9-4D3FE653279D}"/>
          </ac:inkMkLst>
        </pc:inkChg>
        <pc:inkChg chg="del">
          <ac:chgData name="David Wilson" userId="040556f5-552c-49b6-968d-40b91e9b13f4" providerId="ADAL" clId="{C70B7F9E-8567-4BED-9DD7-E97F6864EF23}" dt="2022-05-19T00:32:11.828" v="439" actId="478"/>
          <ac:inkMkLst>
            <pc:docMk/>
            <pc:sldMk cId="2468359225" sldId="323"/>
            <ac:inkMk id="37" creationId="{01D66F2C-B39E-4121-9CED-F9D53583AFFA}"/>
          </ac:inkMkLst>
        </pc:inkChg>
        <pc:inkChg chg="del">
          <ac:chgData name="David Wilson" userId="040556f5-552c-49b6-968d-40b91e9b13f4" providerId="ADAL" clId="{C70B7F9E-8567-4BED-9DD7-E97F6864EF23}" dt="2022-05-19T00:32:12.860" v="440" actId="478"/>
          <ac:inkMkLst>
            <pc:docMk/>
            <pc:sldMk cId="2468359225" sldId="323"/>
            <ac:inkMk id="40" creationId="{A15FE765-80F1-4CC2-BAEA-0851F78B14F7}"/>
          </ac:inkMkLst>
        </pc:inkChg>
        <pc:inkChg chg="del">
          <ac:chgData name="David Wilson" userId="040556f5-552c-49b6-968d-40b91e9b13f4" providerId="ADAL" clId="{C70B7F9E-8567-4BED-9DD7-E97F6864EF23}" dt="2022-05-19T00:32:32.869" v="451" actId="478"/>
          <ac:inkMkLst>
            <pc:docMk/>
            <pc:sldMk cId="2468359225" sldId="323"/>
            <ac:inkMk id="41" creationId="{D65549F4-ECD8-4507-8B8E-B08DFB62CE0F}"/>
          </ac:inkMkLst>
        </pc:inkChg>
      </pc:sldChg>
      <pc:sldChg chg="addSp modSp mod">
        <pc:chgData name="David Wilson" userId="040556f5-552c-49b6-968d-40b91e9b13f4" providerId="ADAL" clId="{C70B7F9E-8567-4BED-9DD7-E97F6864EF23}" dt="2022-09-22T06:00:41.450" v="870" actId="1076"/>
        <pc:sldMkLst>
          <pc:docMk/>
          <pc:sldMk cId="816485182" sldId="324"/>
        </pc:sldMkLst>
        <pc:spChg chg="mod">
          <ac:chgData name="David Wilson" userId="040556f5-552c-49b6-968d-40b91e9b13f4" providerId="ADAL" clId="{C70B7F9E-8567-4BED-9DD7-E97F6864EF23}" dt="2022-09-22T06:00:38.451" v="869" actId="20577"/>
          <ac:spMkLst>
            <pc:docMk/>
            <pc:sldMk cId="816485182" sldId="324"/>
            <ac:spMk id="3" creationId="{00000000-0000-0000-0000-000000000000}"/>
          </ac:spMkLst>
        </pc:spChg>
        <pc:picChg chg="add mod">
          <ac:chgData name="David Wilson" userId="040556f5-552c-49b6-968d-40b91e9b13f4" providerId="ADAL" clId="{C70B7F9E-8567-4BED-9DD7-E97F6864EF23}" dt="2022-09-22T06:00:41.450" v="870" actId="1076"/>
          <ac:picMkLst>
            <pc:docMk/>
            <pc:sldMk cId="816485182" sldId="324"/>
            <ac:picMk id="5" creationId="{E662CBB2-BA33-4628-20B4-36AF95114877}"/>
          </ac:picMkLst>
        </pc:picChg>
      </pc:sldChg>
      <pc:sldChg chg="modSp mod">
        <pc:chgData name="David Wilson" userId="040556f5-552c-49b6-968d-40b91e9b13f4" providerId="ADAL" clId="{C70B7F9E-8567-4BED-9DD7-E97F6864EF23}" dt="2022-05-19T00:29:22.620" v="276" actId="1076"/>
        <pc:sldMkLst>
          <pc:docMk/>
          <pc:sldMk cId="289452967" sldId="327"/>
        </pc:sldMkLst>
        <pc:spChg chg="mod">
          <ac:chgData name="David Wilson" userId="040556f5-552c-49b6-968d-40b91e9b13f4" providerId="ADAL" clId="{C70B7F9E-8567-4BED-9DD7-E97F6864EF23}" dt="2022-05-19T00:29:22.620" v="276" actId="1076"/>
          <ac:spMkLst>
            <pc:docMk/>
            <pc:sldMk cId="289452967" sldId="327"/>
            <ac:spMk id="4" creationId="{00000000-0000-0000-0000-000000000000}"/>
          </ac:spMkLst>
        </pc:spChg>
      </pc:sldChg>
      <pc:sldChg chg="modSp mod">
        <pc:chgData name="David Wilson" userId="040556f5-552c-49b6-968d-40b91e9b13f4" providerId="ADAL" clId="{C70B7F9E-8567-4BED-9DD7-E97F6864EF23}" dt="2022-05-19T00:29:33.308" v="286" actId="20577"/>
        <pc:sldMkLst>
          <pc:docMk/>
          <pc:sldMk cId="2045319849" sldId="331"/>
        </pc:sldMkLst>
        <pc:spChg chg="mod">
          <ac:chgData name="David Wilson" userId="040556f5-552c-49b6-968d-40b91e9b13f4" providerId="ADAL" clId="{C70B7F9E-8567-4BED-9DD7-E97F6864EF23}" dt="2022-05-19T00:29:33.308" v="286" actId="20577"/>
          <ac:spMkLst>
            <pc:docMk/>
            <pc:sldMk cId="2045319849" sldId="331"/>
            <ac:spMk id="2" creationId="{00000000-0000-0000-0000-000000000000}"/>
          </ac:spMkLst>
        </pc:spChg>
      </pc:sldChg>
      <pc:sldChg chg="delSp mod">
        <pc:chgData name="David Wilson" userId="040556f5-552c-49b6-968d-40b91e9b13f4" providerId="ADAL" clId="{C70B7F9E-8567-4BED-9DD7-E97F6864EF23}" dt="2022-05-19T00:35:41.741" v="569" actId="478"/>
        <pc:sldMkLst>
          <pc:docMk/>
          <pc:sldMk cId="617777802" sldId="336"/>
        </pc:sldMkLst>
        <pc:inkChg chg="del">
          <ac:chgData name="David Wilson" userId="040556f5-552c-49b6-968d-40b91e9b13f4" providerId="ADAL" clId="{C70B7F9E-8567-4BED-9DD7-E97F6864EF23}" dt="2022-05-19T00:35:41.741" v="569" actId="478"/>
          <ac:inkMkLst>
            <pc:docMk/>
            <pc:sldMk cId="617777802" sldId="336"/>
            <ac:inkMk id="4" creationId="{8278ACF3-6F9C-4190-8402-1F57999CBE67}"/>
          </ac:inkMkLst>
        </pc:inkChg>
      </pc:sldChg>
      <pc:sldChg chg="addSp modSp mod">
        <pc:chgData name="David Wilson" userId="040556f5-552c-49b6-968d-40b91e9b13f4" providerId="ADAL" clId="{C70B7F9E-8567-4BED-9DD7-E97F6864EF23}" dt="2022-05-19T00:27:11.896" v="130" actId="20577"/>
        <pc:sldMkLst>
          <pc:docMk/>
          <pc:sldMk cId="1603951665" sldId="338"/>
        </pc:sldMkLst>
        <pc:spChg chg="mod">
          <ac:chgData name="David Wilson" userId="040556f5-552c-49b6-968d-40b91e9b13f4" providerId="ADAL" clId="{C70B7F9E-8567-4BED-9DD7-E97F6864EF23}" dt="2022-05-19T00:26:36.133" v="51" actId="1076"/>
          <ac:spMkLst>
            <pc:docMk/>
            <pc:sldMk cId="1603951665" sldId="338"/>
            <ac:spMk id="3" creationId="{34883CE1-0060-4B53-90AA-2A1F7C3EB21D}"/>
          </ac:spMkLst>
        </pc:spChg>
        <pc:spChg chg="add mod">
          <ac:chgData name="David Wilson" userId="040556f5-552c-49b6-968d-40b91e9b13f4" providerId="ADAL" clId="{C70B7F9E-8567-4BED-9DD7-E97F6864EF23}" dt="2022-05-19T00:27:11.896" v="130" actId="20577"/>
          <ac:spMkLst>
            <pc:docMk/>
            <pc:sldMk cId="1603951665" sldId="338"/>
            <ac:spMk id="5" creationId="{FE1F0FC0-7356-1533-EFCE-4C009A584580}"/>
          </ac:spMkLst>
        </pc:spChg>
      </pc:sldChg>
      <pc:sldChg chg="delSp modSp mod">
        <pc:chgData name="David Wilson" userId="040556f5-552c-49b6-968d-40b91e9b13f4" providerId="ADAL" clId="{C70B7F9E-8567-4BED-9DD7-E97F6864EF23}" dt="2022-05-19T00:27:43.565" v="138" actId="14100"/>
        <pc:sldMkLst>
          <pc:docMk/>
          <pc:sldMk cId="4198724637" sldId="342"/>
        </pc:sldMkLst>
        <pc:grpChg chg="del">
          <ac:chgData name="David Wilson" userId="040556f5-552c-49b6-968d-40b91e9b13f4" providerId="ADAL" clId="{C70B7F9E-8567-4BED-9DD7-E97F6864EF23}" dt="2022-05-19T00:27:38.094" v="136" actId="478"/>
          <ac:grpSpMkLst>
            <pc:docMk/>
            <pc:sldMk cId="4198724637" sldId="342"/>
            <ac:grpSpMk id="35" creationId="{E3FADC74-7D6C-440F-8848-D3E3399A378A}"/>
          </ac:grpSpMkLst>
        </pc:grpChg>
        <pc:picChg chg="mod">
          <ac:chgData name="David Wilson" userId="040556f5-552c-49b6-968d-40b91e9b13f4" providerId="ADAL" clId="{C70B7F9E-8567-4BED-9DD7-E97F6864EF23}" dt="2022-05-19T00:27:43.565" v="138" actId="14100"/>
          <ac:picMkLst>
            <pc:docMk/>
            <pc:sldMk cId="4198724637" sldId="342"/>
            <ac:picMk id="6" creationId="{48D7D82C-3EC8-40CB-B467-46300C7E1F73}"/>
          </ac:picMkLst>
        </pc:picChg>
        <pc:inkChg chg="del">
          <ac:chgData name="David Wilson" userId="040556f5-552c-49b6-968d-40b91e9b13f4" providerId="ADAL" clId="{C70B7F9E-8567-4BED-9DD7-E97F6864EF23}" dt="2022-05-19T00:27:32.964" v="133" actId="478"/>
          <ac:inkMkLst>
            <pc:docMk/>
            <pc:sldMk cId="4198724637" sldId="342"/>
            <ac:inkMk id="3" creationId="{512787F9-A1FB-427D-AB8A-E8D8B42423D3}"/>
          </ac:inkMkLst>
        </pc:inkChg>
        <pc:inkChg chg="del">
          <ac:chgData name="David Wilson" userId="040556f5-552c-49b6-968d-40b91e9b13f4" providerId="ADAL" clId="{C70B7F9E-8567-4BED-9DD7-E97F6864EF23}" dt="2022-05-19T00:27:30.150" v="131" actId="478"/>
          <ac:inkMkLst>
            <pc:docMk/>
            <pc:sldMk cId="4198724637" sldId="342"/>
            <ac:inkMk id="5" creationId="{39574DE2-1604-4810-B293-CDA93BEF667A}"/>
          </ac:inkMkLst>
        </pc:inkChg>
        <pc:inkChg chg="del">
          <ac:chgData name="David Wilson" userId="040556f5-552c-49b6-968d-40b91e9b13f4" providerId="ADAL" clId="{C70B7F9E-8567-4BED-9DD7-E97F6864EF23}" dt="2022-05-19T00:27:31.356" v="132" actId="478"/>
          <ac:inkMkLst>
            <pc:docMk/>
            <pc:sldMk cId="4198724637" sldId="342"/>
            <ac:inkMk id="7" creationId="{B48BC2B1-415F-4E28-B123-78E42F99C8EC}"/>
          </ac:inkMkLst>
        </pc:inkChg>
        <pc:inkChg chg="del">
          <ac:chgData name="David Wilson" userId="040556f5-552c-49b6-968d-40b91e9b13f4" providerId="ADAL" clId="{C70B7F9E-8567-4BED-9DD7-E97F6864EF23}" dt="2022-05-19T00:27:35.287" v="135" actId="478"/>
          <ac:inkMkLst>
            <pc:docMk/>
            <pc:sldMk cId="4198724637" sldId="342"/>
            <ac:inkMk id="9" creationId="{1A49DA2C-D708-4D38-A9DF-E130F18F93BC}"/>
          </ac:inkMkLst>
        </pc:inkChg>
        <pc:inkChg chg="del">
          <ac:chgData name="David Wilson" userId="040556f5-552c-49b6-968d-40b91e9b13f4" providerId="ADAL" clId="{C70B7F9E-8567-4BED-9DD7-E97F6864EF23}" dt="2022-05-19T00:27:34.300" v="134" actId="478"/>
          <ac:inkMkLst>
            <pc:docMk/>
            <pc:sldMk cId="4198724637" sldId="342"/>
            <ac:inkMk id="13" creationId="{6376F47B-53BA-40FD-8995-5D75BD126902}"/>
          </ac:inkMkLst>
        </pc:inkChg>
        <pc:inkChg chg="del">
          <ac:chgData name="David Wilson" userId="040556f5-552c-49b6-968d-40b91e9b13f4" providerId="ADAL" clId="{C70B7F9E-8567-4BED-9DD7-E97F6864EF23}" dt="2022-05-19T00:27:39.839" v="137" actId="478"/>
          <ac:inkMkLst>
            <pc:docMk/>
            <pc:sldMk cId="4198724637" sldId="342"/>
            <ac:inkMk id="25" creationId="{0B8B7A28-B464-4D2A-B671-921C13508164}"/>
          </ac:inkMkLst>
        </pc:inkChg>
      </pc:sldChg>
      <pc:sldChg chg="delSp mod">
        <pc:chgData name="David Wilson" userId="040556f5-552c-49b6-968d-40b91e9b13f4" providerId="ADAL" clId="{C70B7F9E-8567-4BED-9DD7-E97F6864EF23}" dt="2022-05-19T00:27:55.085" v="145" actId="478"/>
        <pc:sldMkLst>
          <pc:docMk/>
          <pc:sldMk cId="1503658612" sldId="343"/>
        </pc:sldMkLst>
        <pc:grpChg chg="del">
          <ac:chgData name="David Wilson" userId="040556f5-552c-49b6-968d-40b91e9b13f4" providerId="ADAL" clId="{C70B7F9E-8567-4BED-9DD7-E97F6864EF23}" dt="2022-05-19T00:27:46.774" v="139" actId="478"/>
          <ac:grpSpMkLst>
            <pc:docMk/>
            <pc:sldMk cId="1503658612" sldId="343"/>
            <ac:grpSpMk id="15" creationId="{92C1CD97-A8CE-48A7-9F4A-007EAEB2D600}"/>
          </ac:grpSpMkLst>
        </pc:grpChg>
        <pc:grpChg chg="del">
          <ac:chgData name="David Wilson" userId="040556f5-552c-49b6-968d-40b91e9b13f4" providerId="ADAL" clId="{C70B7F9E-8567-4BED-9DD7-E97F6864EF23}" dt="2022-05-19T00:27:55.085" v="145" actId="478"/>
          <ac:grpSpMkLst>
            <pc:docMk/>
            <pc:sldMk cId="1503658612" sldId="343"/>
            <ac:grpSpMk id="31" creationId="{1F6BD3DE-D817-41FC-A899-4285DE3805DC}"/>
          </ac:grpSpMkLst>
        </pc:grpChg>
        <pc:inkChg chg="del">
          <ac:chgData name="David Wilson" userId="040556f5-552c-49b6-968d-40b91e9b13f4" providerId="ADAL" clId="{C70B7F9E-8567-4BED-9DD7-E97F6864EF23}" dt="2022-05-19T00:27:49.902" v="142" actId="478"/>
          <ac:inkMkLst>
            <pc:docMk/>
            <pc:sldMk cId="1503658612" sldId="343"/>
            <ac:inkMk id="3" creationId="{FE29CCA6-2ABA-4660-9DFB-0014AC85A099}"/>
          </ac:inkMkLst>
        </pc:inkChg>
        <pc:inkChg chg="del">
          <ac:chgData name="David Wilson" userId="040556f5-552c-49b6-968d-40b91e9b13f4" providerId="ADAL" clId="{C70B7F9E-8567-4BED-9DD7-E97F6864EF23}" dt="2022-05-19T00:27:48.103" v="140" actId="478"/>
          <ac:inkMkLst>
            <pc:docMk/>
            <pc:sldMk cId="1503658612" sldId="343"/>
            <ac:inkMk id="5" creationId="{CBD37A46-4BAD-45C5-B5DF-865837F8F20F}"/>
          </ac:inkMkLst>
        </pc:inkChg>
        <pc:inkChg chg="del">
          <ac:chgData name="David Wilson" userId="040556f5-552c-49b6-968d-40b91e9b13f4" providerId="ADAL" clId="{C70B7F9E-8567-4BED-9DD7-E97F6864EF23}" dt="2022-05-19T00:27:49.087" v="141" actId="478"/>
          <ac:inkMkLst>
            <pc:docMk/>
            <pc:sldMk cId="1503658612" sldId="343"/>
            <ac:inkMk id="10" creationId="{25ED48F6-8DD4-4F9D-8070-6EA55419BD26}"/>
          </ac:inkMkLst>
        </pc:inkChg>
        <pc:inkChg chg="del">
          <ac:chgData name="David Wilson" userId="040556f5-552c-49b6-968d-40b91e9b13f4" providerId="ADAL" clId="{C70B7F9E-8567-4BED-9DD7-E97F6864EF23}" dt="2022-05-19T00:27:51.244" v="143" actId="478"/>
          <ac:inkMkLst>
            <pc:docMk/>
            <pc:sldMk cId="1503658612" sldId="343"/>
            <ac:inkMk id="27" creationId="{93F2AC0D-5C26-44EA-AA18-89A6DC1BC965}"/>
          </ac:inkMkLst>
        </pc:inkChg>
        <pc:inkChg chg="del">
          <ac:chgData name="David Wilson" userId="040556f5-552c-49b6-968d-40b91e9b13f4" providerId="ADAL" clId="{C70B7F9E-8567-4BED-9DD7-E97F6864EF23}" dt="2022-05-19T00:27:52.108" v="144" actId="478"/>
          <ac:inkMkLst>
            <pc:docMk/>
            <pc:sldMk cId="1503658612" sldId="343"/>
            <ac:inkMk id="32" creationId="{552432BD-C49D-4EBF-B6B0-CEAF5976EC8A}"/>
          </ac:inkMkLst>
        </pc:inkChg>
      </pc:sldChg>
      <pc:sldChg chg="modSp mod">
        <pc:chgData name="David Wilson" userId="040556f5-552c-49b6-968d-40b91e9b13f4" providerId="ADAL" clId="{C70B7F9E-8567-4BED-9DD7-E97F6864EF23}" dt="2022-05-19T03:43:34.884" v="582" actId="404"/>
        <pc:sldMkLst>
          <pc:docMk/>
          <pc:sldMk cId="1865564872" sldId="345"/>
        </pc:sldMkLst>
        <pc:spChg chg="mod">
          <ac:chgData name="David Wilson" userId="040556f5-552c-49b6-968d-40b91e9b13f4" providerId="ADAL" clId="{C70B7F9E-8567-4BED-9DD7-E97F6864EF23}" dt="2022-05-19T03:43:34.884" v="582" actId="404"/>
          <ac:spMkLst>
            <pc:docMk/>
            <pc:sldMk cId="1865564872" sldId="345"/>
            <ac:spMk id="3" creationId="{9F585521-E8E6-417F-8FEB-FDD87F098974}"/>
          </ac:spMkLst>
        </pc:spChg>
      </pc:sldChg>
      <pc:sldChg chg="modSp mod">
        <pc:chgData name="David Wilson" userId="040556f5-552c-49b6-968d-40b91e9b13f4" providerId="ADAL" clId="{C70B7F9E-8567-4BED-9DD7-E97F6864EF23}" dt="2022-05-19T00:26:00.663" v="47" actId="27636"/>
        <pc:sldMkLst>
          <pc:docMk/>
          <pc:sldMk cId="3467338" sldId="346"/>
        </pc:sldMkLst>
        <pc:spChg chg="mod">
          <ac:chgData name="David Wilson" userId="040556f5-552c-49b6-968d-40b91e9b13f4" providerId="ADAL" clId="{C70B7F9E-8567-4BED-9DD7-E97F6864EF23}" dt="2022-05-19T00:25:35.763" v="43" actId="207"/>
          <ac:spMkLst>
            <pc:docMk/>
            <pc:sldMk cId="3467338" sldId="346"/>
            <ac:spMk id="2" creationId="{22B9B46C-6324-48FF-9CB7-E5C02A2BD24E}"/>
          </ac:spMkLst>
        </pc:spChg>
        <pc:spChg chg="mod">
          <ac:chgData name="David Wilson" userId="040556f5-552c-49b6-968d-40b91e9b13f4" providerId="ADAL" clId="{C70B7F9E-8567-4BED-9DD7-E97F6864EF23}" dt="2022-05-19T00:26:00.663" v="47" actId="27636"/>
          <ac:spMkLst>
            <pc:docMk/>
            <pc:sldMk cId="3467338" sldId="346"/>
            <ac:spMk id="3" creationId="{E507EFBD-B6E7-43CA-A044-8B133CA27AB1}"/>
          </ac:spMkLst>
        </pc:spChg>
      </pc:sldChg>
      <pc:sldChg chg="addSp modSp mod">
        <pc:chgData name="David Wilson" userId="040556f5-552c-49b6-968d-40b91e9b13f4" providerId="ADAL" clId="{C70B7F9E-8567-4BED-9DD7-E97F6864EF23}" dt="2022-05-19T00:29:15.469" v="275" actId="20577"/>
        <pc:sldMkLst>
          <pc:docMk/>
          <pc:sldMk cId="238648998" sldId="349"/>
        </pc:sldMkLst>
        <pc:spChg chg="mod">
          <ac:chgData name="David Wilson" userId="040556f5-552c-49b6-968d-40b91e9b13f4" providerId="ADAL" clId="{C70B7F9E-8567-4BED-9DD7-E97F6864EF23}" dt="2022-05-19T00:29:15.469" v="275" actId="20577"/>
          <ac:spMkLst>
            <pc:docMk/>
            <pc:sldMk cId="238648998" sldId="349"/>
            <ac:spMk id="3" creationId="{965A18AE-BE39-4F24-AF80-70EE2B51F4D2}"/>
          </ac:spMkLst>
        </pc:spChg>
        <pc:spChg chg="add mod">
          <ac:chgData name="David Wilson" userId="040556f5-552c-49b6-968d-40b91e9b13f4" providerId="ADAL" clId="{C70B7F9E-8567-4BED-9DD7-E97F6864EF23}" dt="2022-05-19T00:28:59.155" v="229" actId="1076"/>
          <ac:spMkLst>
            <pc:docMk/>
            <pc:sldMk cId="238648998" sldId="349"/>
            <ac:spMk id="4" creationId="{395C138B-DE75-82BF-D7DD-75EDC94AED7E}"/>
          </ac:spMkLst>
        </pc:spChg>
      </pc:sldChg>
      <pc:sldChg chg="addSp modSp new mod">
        <pc:chgData name="David Wilson" userId="040556f5-552c-49b6-968d-40b91e9b13f4" providerId="ADAL" clId="{C70B7F9E-8567-4BED-9DD7-E97F6864EF23}" dt="2022-09-22T06:04:42.880" v="969" actId="20577"/>
        <pc:sldMkLst>
          <pc:docMk/>
          <pc:sldMk cId="522130753" sldId="353"/>
        </pc:sldMkLst>
        <pc:spChg chg="mod">
          <ac:chgData name="David Wilson" userId="040556f5-552c-49b6-968d-40b91e9b13f4" providerId="ADAL" clId="{C70B7F9E-8567-4BED-9DD7-E97F6864EF23}" dt="2022-05-19T03:44:03.821" v="602" actId="20577"/>
          <ac:spMkLst>
            <pc:docMk/>
            <pc:sldMk cId="522130753" sldId="353"/>
            <ac:spMk id="2" creationId="{1E812577-209C-BFAF-D09B-739D51C5111C}"/>
          </ac:spMkLst>
        </pc:spChg>
        <pc:spChg chg="mod">
          <ac:chgData name="David Wilson" userId="040556f5-552c-49b6-968d-40b91e9b13f4" providerId="ADAL" clId="{C70B7F9E-8567-4BED-9DD7-E97F6864EF23}" dt="2022-09-22T06:04:42.880" v="969" actId="20577"/>
          <ac:spMkLst>
            <pc:docMk/>
            <pc:sldMk cId="522130753" sldId="353"/>
            <ac:spMk id="3" creationId="{F1AA1743-A4FE-0F94-0DFD-9F06069E1FDB}"/>
          </ac:spMkLst>
        </pc:spChg>
        <pc:picChg chg="add mod">
          <ac:chgData name="David Wilson" userId="040556f5-552c-49b6-968d-40b91e9b13f4" providerId="ADAL" clId="{C70B7F9E-8567-4BED-9DD7-E97F6864EF23}" dt="2022-05-19T03:46:40.369" v="624" actId="1076"/>
          <ac:picMkLst>
            <pc:docMk/>
            <pc:sldMk cId="522130753" sldId="353"/>
            <ac:picMk id="5" creationId="{75923556-0B04-DE47-3889-DE0DE49792DE}"/>
          </ac:picMkLst>
        </pc:picChg>
        <pc:picChg chg="add mod">
          <ac:chgData name="David Wilson" userId="040556f5-552c-49b6-968d-40b91e9b13f4" providerId="ADAL" clId="{C70B7F9E-8567-4BED-9DD7-E97F6864EF23}" dt="2022-05-19T03:46:07.354" v="616" actId="14100"/>
          <ac:picMkLst>
            <pc:docMk/>
            <pc:sldMk cId="522130753" sldId="353"/>
            <ac:picMk id="7" creationId="{D920C1FF-FC19-151E-F689-A734B0899358}"/>
          </ac:picMkLst>
        </pc:picChg>
      </pc:sldChg>
      <pc:sldChg chg="modSp new del mod">
        <pc:chgData name="David Wilson" userId="040556f5-552c-49b6-968d-40b91e9b13f4" providerId="ADAL" clId="{C70B7F9E-8567-4BED-9DD7-E97F6864EF23}" dt="2022-09-22T05:54:00.710" v="707" actId="47"/>
        <pc:sldMkLst>
          <pc:docMk/>
          <pc:sldMk cId="3241011264" sldId="354"/>
        </pc:sldMkLst>
        <pc:spChg chg="mod">
          <ac:chgData name="David Wilson" userId="040556f5-552c-49b6-968d-40b91e9b13f4" providerId="ADAL" clId="{C70B7F9E-8567-4BED-9DD7-E97F6864EF23}" dt="2022-09-22T05:49:00.882" v="649" actId="20577"/>
          <ac:spMkLst>
            <pc:docMk/>
            <pc:sldMk cId="3241011264" sldId="354"/>
            <ac:spMk id="2" creationId="{1B8331D7-BD00-B122-A24C-784C40250D50}"/>
          </ac:spMkLst>
        </pc:spChg>
      </pc:sldChg>
      <pc:sldChg chg="addSp new del mod">
        <pc:chgData name="David Wilson" userId="040556f5-552c-49b6-968d-40b91e9b13f4" providerId="ADAL" clId="{C70B7F9E-8567-4BED-9DD7-E97F6864EF23}" dt="2022-09-22T05:53:52.892" v="706" actId="47"/>
        <pc:sldMkLst>
          <pc:docMk/>
          <pc:sldMk cId="2530452337" sldId="355"/>
        </pc:sldMkLst>
        <pc:picChg chg="add">
          <ac:chgData name="David Wilson" userId="040556f5-552c-49b6-968d-40b91e9b13f4" providerId="ADAL" clId="{C70B7F9E-8567-4BED-9DD7-E97F6864EF23}" dt="2022-09-22T05:49:42.908" v="651" actId="22"/>
          <ac:picMkLst>
            <pc:docMk/>
            <pc:sldMk cId="2530452337" sldId="355"/>
            <ac:picMk id="3" creationId="{D94E23CE-3DE0-9B47-BC08-3FC59A1B2FC9}"/>
          </ac:picMkLst>
        </pc:picChg>
      </pc:sldChg>
      <pc:sldChg chg="addSp new del mod">
        <pc:chgData name="David Wilson" userId="040556f5-552c-49b6-968d-40b91e9b13f4" providerId="ADAL" clId="{C70B7F9E-8567-4BED-9DD7-E97F6864EF23}" dt="2022-09-22T05:53:51.808" v="705" actId="47"/>
        <pc:sldMkLst>
          <pc:docMk/>
          <pc:sldMk cId="3106293028" sldId="356"/>
        </pc:sldMkLst>
        <pc:picChg chg="add">
          <ac:chgData name="David Wilson" userId="040556f5-552c-49b6-968d-40b91e9b13f4" providerId="ADAL" clId="{C70B7F9E-8567-4BED-9DD7-E97F6864EF23}" dt="2022-09-22T05:50:12.935" v="653" actId="22"/>
          <ac:picMkLst>
            <pc:docMk/>
            <pc:sldMk cId="3106293028" sldId="356"/>
            <ac:picMk id="3" creationId="{3B53E412-D26D-B6D0-95A9-592F8893A968}"/>
          </ac:picMkLst>
        </pc:picChg>
      </pc:sldChg>
      <pc:sldChg chg="addSp modSp new mod ord">
        <pc:chgData name="David Wilson" userId="040556f5-552c-49b6-968d-40b91e9b13f4" providerId="ADAL" clId="{C70B7F9E-8567-4BED-9DD7-E97F6864EF23}" dt="2022-09-22T05:55:31.577" v="709"/>
        <pc:sldMkLst>
          <pc:docMk/>
          <pc:sldMk cId="2323531515" sldId="357"/>
        </pc:sldMkLst>
        <pc:spChg chg="add mod">
          <ac:chgData name="David Wilson" userId="040556f5-552c-49b6-968d-40b91e9b13f4" providerId="ADAL" clId="{C70B7F9E-8567-4BED-9DD7-E97F6864EF23}" dt="2022-09-22T05:52:02.817" v="704" actId="207"/>
          <ac:spMkLst>
            <pc:docMk/>
            <pc:sldMk cId="2323531515" sldId="357"/>
            <ac:spMk id="4" creationId="{8D1CFC14-7369-4385-91BD-3D454227E915}"/>
          </ac:spMkLst>
        </pc:spChg>
        <pc:picChg chg="add">
          <ac:chgData name="David Wilson" userId="040556f5-552c-49b6-968d-40b91e9b13f4" providerId="ADAL" clId="{C70B7F9E-8567-4BED-9DD7-E97F6864EF23}" dt="2022-09-22T05:50:42.878" v="655" actId="22"/>
          <ac:picMkLst>
            <pc:docMk/>
            <pc:sldMk cId="2323531515" sldId="357"/>
            <ac:picMk id="3" creationId="{000D5E7F-FF4F-C99D-3AF7-6AA823D50FA3}"/>
          </ac:picMkLst>
        </pc:picChg>
      </pc:sldChg>
      <pc:sldChg chg="addSp new mod ord">
        <pc:chgData name="David Wilson" userId="040556f5-552c-49b6-968d-40b91e9b13f4" providerId="ADAL" clId="{C70B7F9E-8567-4BED-9DD7-E97F6864EF23}" dt="2022-09-22T05:55:31.577" v="709"/>
        <pc:sldMkLst>
          <pc:docMk/>
          <pc:sldMk cId="1319864361" sldId="358"/>
        </pc:sldMkLst>
        <pc:picChg chg="add">
          <ac:chgData name="David Wilson" userId="040556f5-552c-49b6-968d-40b91e9b13f4" providerId="ADAL" clId="{C70B7F9E-8567-4BED-9DD7-E97F6864EF23}" dt="2022-09-22T05:51:06.815" v="657" actId="22"/>
          <ac:picMkLst>
            <pc:docMk/>
            <pc:sldMk cId="1319864361" sldId="358"/>
            <ac:picMk id="3" creationId="{76C65625-0A83-066A-8233-CC0BB537D7A1}"/>
          </ac:picMkLst>
        </pc:picChg>
      </pc:sldChg>
      <pc:sldChg chg="addSp modSp new mod">
        <pc:chgData name="David Wilson" userId="040556f5-552c-49b6-968d-40b91e9b13f4" providerId="ADAL" clId="{C70B7F9E-8567-4BED-9DD7-E97F6864EF23}" dt="2022-09-22T05:56:53.776" v="743" actId="6549"/>
        <pc:sldMkLst>
          <pc:docMk/>
          <pc:sldMk cId="1301295451" sldId="359"/>
        </pc:sldMkLst>
        <pc:spChg chg="mod">
          <ac:chgData name="David Wilson" userId="040556f5-552c-49b6-968d-40b91e9b13f4" providerId="ADAL" clId="{C70B7F9E-8567-4BED-9DD7-E97F6864EF23}" dt="2022-09-22T05:56:53.776" v="743" actId="6549"/>
          <ac:spMkLst>
            <pc:docMk/>
            <pc:sldMk cId="1301295451" sldId="359"/>
            <ac:spMk id="2" creationId="{D8CBF80D-03B7-EAE1-BEC3-71A56C413B1D}"/>
          </ac:spMkLst>
        </pc:spChg>
        <pc:picChg chg="add mod">
          <ac:chgData name="David Wilson" userId="040556f5-552c-49b6-968d-40b91e9b13f4" providerId="ADAL" clId="{C70B7F9E-8567-4BED-9DD7-E97F6864EF23}" dt="2022-09-22T05:56:33.372" v="712" actId="1076"/>
          <ac:picMkLst>
            <pc:docMk/>
            <pc:sldMk cId="1301295451" sldId="359"/>
            <ac:picMk id="4" creationId="{C1AD76C9-629A-32CE-B0A2-1C4246BD05E7}"/>
          </ac:picMkLst>
        </pc:picChg>
      </pc:sldChg>
      <pc:sldChg chg="addSp modSp new mod">
        <pc:chgData name="David Wilson" userId="040556f5-552c-49b6-968d-40b91e9b13f4" providerId="ADAL" clId="{C70B7F9E-8567-4BED-9DD7-E97F6864EF23}" dt="2022-09-22T05:58:23.387" v="791" actId="20577"/>
        <pc:sldMkLst>
          <pc:docMk/>
          <pc:sldMk cId="3340868372" sldId="360"/>
        </pc:sldMkLst>
        <pc:spChg chg="mod">
          <ac:chgData name="David Wilson" userId="040556f5-552c-49b6-968d-40b91e9b13f4" providerId="ADAL" clId="{C70B7F9E-8567-4BED-9DD7-E97F6864EF23}" dt="2022-09-22T05:58:23.387" v="791" actId="20577"/>
          <ac:spMkLst>
            <pc:docMk/>
            <pc:sldMk cId="3340868372" sldId="360"/>
            <ac:spMk id="2" creationId="{B7F8E435-D87E-646D-16DD-E5DDE6AB09F1}"/>
          </ac:spMkLst>
        </pc:spChg>
        <pc:picChg chg="add mod">
          <ac:chgData name="David Wilson" userId="040556f5-552c-49b6-968d-40b91e9b13f4" providerId="ADAL" clId="{C70B7F9E-8567-4BED-9DD7-E97F6864EF23}" dt="2022-09-22T05:57:37.388" v="746" actId="1076"/>
          <ac:picMkLst>
            <pc:docMk/>
            <pc:sldMk cId="3340868372" sldId="360"/>
            <ac:picMk id="4" creationId="{27D839B6-CA4C-1FF9-FC44-11E54B52916B}"/>
          </ac:picMkLst>
        </pc:picChg>
      </pc:sldChg>
      <pc:sldChg chg="addSp modSp new mod">
        <pc:chgData name="David Wilson" userId="040556f5-552c-49b6-968d-40b91e9b13f4" providerId="ADAL" clId="{C70B7F9E-8567-4BED-9DD7-E97F6864EF23}" dt="2022-09-22T06:02:50.401" v="923" actId="1076"/>
        <pc:sldMkLst>
          <pc:docMk/>
          <pc:sldMk cId="3590287219" sldId="361"/>
        </pc:sldMkLst>
        <pc:spChg chg="mod">
          <ac:chgData name="David Wilson" userId="040556f5-552c-49b6-968d-40b91e9b13f4" providerId="ADAL" clId="{C70B7F9E-8567-4BED-9DD7-E97F6864EF23}" dt="2022-09-22T06:02:29.496" v="920" actId="5793"/>
          <ac:spMkLst>
            <pc:docMk/>
            <pc:sldMk cId="3590287219" sldId="361"/>
            <ac:spMk id="2" creationId="{4EDE4A9A-8541-34DF-F072-F9A910335FC9}"/>
          </ac:spMkLst>
        </pc:spChg>
        <pc:picChg chg="add mod">
          <ac:chgData name="David Wilson" userId="040556f5-552c-49b6-968d-40b91e9b13f4" providerId="ADAL" clId="{C70B7F9E-8567-4BED-9DD7-E97F6864EF23}" dt="2022-09-22T06:02:50.401" v="923" actId="1076"/>
          <ac:picMkLst>
            <pc:docMk/>
            <pc:sldMk cId="3590287219" sldId="361"/>
            <ac:picMk id="4" creationId="{5C30A628-B1A0-0AE2-A2B0-F10B674CA0CA}"/>
          </ac:picMkLst>
        </pc:picChg>
      </pc:sldChg>
      <pc:sldMasterChg chg="modSp mod">
        <pc:chgData name="David Wilson" userId="040556f5-552c-49b6-968d-40b91e9b13f4" providerId="ADAL" clId="{C70B7F9E-8567-4BED-9DD7-E97F6864EF23}" dt="2022-05-19T00:26:00.638" v="46" actId="14100"/>
        <pc:sldMasterMkLst>
          <pc:docMk/>
          <pc:sldMasterMk cId="3048300300" sldId="2147483648"/>
        </pc:sldMasterMkLst>
        <pc:spChg chg="mod">
          <ac:chgData name="David Wilson" userId="040556f5-552c-49b6-968d-40b91e9b13f4" providerId="ADAL" clId="{C70B7F9E-8567-4BED-9DD7-E97F6864EF23}" dt="2022-05-19T00:25:56.696" v="45" actId="207"/>
          <ac:spMkLst>
            <pc:docMk/>
            <pc:sldMasterMk cId="3048300300" sldId="2147483648"/>
            <ac:spMk id="2" creationId="{00000000-0000-0000-0000-000000000000}"/>
          </ac:spMkLst>
        </pc:spChg>
        <pc:spChg chg="mod">
          <ac:chgData name="David Wilson" userId="040556f5-552c-49b6-968d-40b91e9b13f4" providerId="ADAL" clId="{C70B7F9E-8567-4BED-9DD7-E97F6864EF23}" dt="2022-05-19T00:26:00.638" v="46" actId="14100"/>
          <ac:spMkLst>
            <pc:docMk/>
            <pc:sldMasterMk cId="3048300300" sldId="2147483648"/>
            <ac:spMk id="3" creationId="{00000000-0000-0000-0000-000000000000}"/>
          </ac:spMkLst>
        </pc:spChg>
      </pc:sldMasterChg>
    </pc:docChg>
  </pc:docChgLst>
  <pc:docChgLst>
    <pc:chgData name="David Wilson" userId="040556f5-552c-49b6-968d-40b91e9b13f4" providerId="ADAL" clId="{82FE433B-B854-49F4-8E87-D1E13A66DFC0}"/>
    <pc:docChg chg="undo custSel addSld modSld sldOrd">
      <pc:chgData name="David Wilson" userId="040556f5-552c-49b6-968d-40b91e9b13f4" providerId="ADAL" clId="{82FE433B-B854-49F4-8E87-D1E13A66DFC0}" dt="2021-10-01T10:35:39.910" v="1594" actId="20577"/>
      <pc:docMkLst>
        <pc:docMk/>
      </pc:docMkLst>
      <pc:sldChg chg="modSp mod">
        <pc:chgData name="David Wilson" userId="040556f5-552c-49b6-968d-40b91e9b13f4" providerId="ADAL" clId="{82FE433B-B854-49F4-8E87-D1E13A66DFC0}" dt="2021-09-29T22:53:51.803" v="655" actId="20577"/>
        <pc:sldMkLst>
          <pc:docMk/>
          <pc:sldMk cId="1950808336" sldId="256"/>
        </pc:sldMkLst>
        <pc:spChg chg="mod">
          <ac:chgData name="David Wilson" userId="040556f5-552c-49b6-968d-40b91e9b13f4" providerId="ADAL" clId="{82FE433B-B854-49F4-8E87-D1E13A66DFC0}" dt="2021-09-29T22:53:51.803" v="655" actId="20577"/>
          <ac:spMkLst>
            <pc:docMk/>
            <pc:sldMk cId="1950808336" sldId="256"/>
            <ac:spMk id="3" creationId="{00000000-0000-0000-0000-000000000000}"/>
          </ac:spMkLst>
        </pc:spChg>
      </pc:sldChg>
      <pc:sldChg chg="addSp delSp modSp mod">
        <pc:chgData name="David Wilson" userId="040556f5-552c-49b6-968d-40b91e9b13f4" providerId="ADAL" clId="{82FE433B-B854-49F4-8E87-D1E13A66DFC0}" dt="2021-09-29T23:24:32.484" v="823" actId="9405"/>
        <pc:sldMkLst>
          <pc:docMk/>
          <pc:sldMk cId="377010163" sldId="257"/>
        </pc:sldMkLst>
        <pc:grpChg chg="del mod">
          <ac:chgData name="David Wilson" userId="040556f5-552c-49b6-968d-40b91e9b13f4" providerId="ADAL" clId="{82FE433B-B854-49F4-8E87-D1E13A66DFC0}" dt="2021-09-29T23:24:25.800" v="820"/>
          <ac:grpSpMkLst>
            <pc:docMk/>
            <pc:sldMk cId="377010163" sldId="257"/>
            <ac:grpSpMk id="11" creationId="{0E279D9F-990A-483E-A557-9CA7A7326B6D}"/>
          </ac:grpSpMkLst>
        </pc:grpChg>
        <pc:grpChg chg="del mod">
          <ac:chgData name="David Wilson" userId="040556f5-552c-49b6-968d-40b91e9b13f4" providerId="ADAL" clId="{82FE433B-B854-49F4-8E87-D1E13A66DFC0}" dt="2021-09-29T23:24:26.820" v="822"/>
          <ac:grpSpMkLst>
            <pc:docMk/>
            <pc:sldMk cId="377010163" sldId="257"/>
            <ac:grpSpMk id="13" creationId="{C2F42D99-6A4F-4EAD-9160-6870DE791A73}"/>
          </ac:grpSpMkLst>
        </pc:grpChg>
        <pc:grpChg chg="mod">
          <ac:chgData name="David Wilson" userId="040556f5-552c-49b6-968d-40b91e9b13f4" providerId="ADAL" clId="{82FE433B-B854-49F4-8E87-D1E13A66DFC0}" dt="2021-09-29T23:24:26.820" v="822"/>
          <ac:grpSpMkLst>
            <pc:docMk/>
            <pc:sldMk cId="377010163" sldId="257"/>
            <ac:grpSpMk id="15" creationId="{E6E0D7FB-A28D-4909-8170-FACA09AE023D}"/>
          </ac:grpSpMkLst>
        </pc:grpChg>
        <pc:inkChg chg="add">
          <ac:chgData name="David Wilson" userId="040556f5-552c-49b6-968d-40b91e9b13f4" providerId="ADAL" clId="{82FE433B-B854-49F4-8E87-D1E13A66DFC0}" dt="2021-09-29T23:24:18.079" v="815" actId="9405"/>
          <ac:inkMkLst>
            <pc:docMk/>
            <pc:sldMk cId="377010163" sldId="257"/>
            <ac:inkMk id="8" creationId="{5F6EE993-0413-4575-B128-23A24A802CBE}"/>
          </ac:inkMkLst>
        </pc:inkChg>
        <pc:inkChg chg="add mod">
          <ac:chgData name="David Wilson" userId="040556f5-552c-49b6-968d-40b91e9b13f4" providerId="ADAL" clId="{82FE433B-B854-49F4-8E87-D1E13A66DFC0}" dt="2021-09-29T23:24:26.820" v="822"/>
          <ac:inkMkLst>
            <pc:docMk/>
            <pc:sldMk cId="377010163" sldId="257"/>
            <ac:inkMk id="9" creationId="{2617A45D-1FD1-41D7-A85C-8DBA913E06F5}"/>
          </ac:inkMkLst>
        </pc:inkChg>
        <pc:inkChg chg="add mod">
          <ac:chgData name="David Wilson" userId="040556f5-552c-49b6-968d-40b91e9b13f4" providerId="ADAL" clId="{82FE433B-B854-49F4-8E87-D1E13A66DFC0}" dt="2021-09-29T23:24:26.820" v="822"/>
          <ac:inkMkLst>
            <pc:docMk/>
            <pc:sldMk cId="377010163" sldId="257"/>
            <ac:inkMk id="10" creationId="{AE68C9BE-B788-496B-BE57-D8025699121A}"/>
          </ac:inkMkLst>
        </pc:inkChg>
        <pc:inkChg chg="add mod">
          <ac:chgData name="David Wilson" userId="040556f5-552c-49b6-968d-40b91e9b13f4" providerId="ADAL" clId="{82FE433B-B854-49F4-8E87-D1E13A66DFC0}" dt="2021-09-29T23:24:26.820" v="822"/>
          <ac:inkMkLst>
            <pc:docMk/>
            <pc:sldMk cId="377010163" sldId="257"/>
            <ac:inkMk id="12" creationId="{12C9EFBA-8B90-42FE-8614-DE4A3DE9CA92}"/>
          </ac:inkMkLst>
        </pc:inkChg>
        <pc:inkChg chg="add mod">
          <ac:chgData name="David Wilson" userId="040556f5-552c-49b6-968d-40b91e9b13f4" providerId="ADAL" clId="{82FE433B-B854-49F4-8E87-D1E13A66DFC0}" dt="2021-09-29T23:24:26.820" v="822"/>
          <ac:inkMkLst>
            <pc:docMk/>
            <pc:sldMk cId="377010163" sldId="257"/>
            <ac:inkMk id="14" creationId="{58F0D5EC-672F-47C4-A80E-923C036B12B2}"/>
          </ac:inkMkLst>
        </pc:inkChg>
        <pc:inkChg chg="add">
          <ac:chgData name="David Wilson" userId="040556f5-552c-49b6-968d-40b91e9b13f4" providerId="ADAL" clId="{82FE433B-B854-49F4-8E87-D1E13A66DFC0}" dt="2021-09-29T23:24:32.484" v="823" actId="9405"/>
          <ac:inkMkLst>
            <pc:docMk/>
            <pc:sldMk cId="377010163" sldId="257"/>
            <ac:inkMk id="16" creationId="{BF8558AB-E7ED-41E4-AFE7-A9E6873FA256}"/>
          </ac:inkMkLst>
        </pc:inkChg>
      </pc:sldChg>
      <pc:sldChg chg="modSp mod">
        <pc:chgData name="David Wilson" userId="040556f5-552c-49b6-968d-40b91e9b13f4" providerId="ADAL" clId="{82FE433B-B854-49F4-8E87-D1E13A66DFC0}" dt="2021-10-01T06:54:06.464" v="1373" actId="20577"/>
        <pc:sldMkLst>
          <pc:docMk/>
          <pc:sldMk cId="2268211399" sldId="278"/>
        </pc:sldMkLst>
        <pc:spChg chg="mod">
          <ac:chgData name="David Wilson" userId="040556f5-552c-49b6-968d-40b91e9b13f4" providerId="ADAL" clId="{82FE433B-B854-49F4-8E87-D1E13A66DFC0}" dt="2021-10-01T06:54:06.464" v="1373" actId="20577"/>
          <ac:spMkLst>
            <pc:docMk/>
            <pc:sldMk cId="2268211399" sldId="278"/>
            <ac:spMk id="3" creationId="{00000000-0000-0000-0000-000000000000}"/>
          </ac:spMkLst>
        </pc:spChg>
      </pc:sldChg>
      <pc:sldChg chg="addSp modSp mod">
        <pc:chgData name="David Wilson" userId="040556f5-552c-49b6-968d-40b91e9b13f4" providerId="ADAL" clId="{82FE433B-B854-49F4-8E87-D1E13A66DFC0}" dt="2021-10-01T07:04:49.192" v="1591" actId="1076"/>
        <pc:sldMkLst>
          <pc:docMk/>
          <pc:sldMk cId="3674470620" sldId="281"/>
        </pc:sldMkLst>
        <pc:spChg chg="mod">
          <ac:chgData name="David Wilson" userId="040556f5-552c-49b6-968d-40b91e9b13f4" providerId="ADAL" clId="{82FE433B-B854-49F4-8E87-D1E13A66DFC0}" dt="2021-10-01T07:03:13.848" v="1540" actId="27636"/>
          <ac:spMkLst>
            <pc:docMk/>
            <pc:sldMk cId="3674470620" sldId="281"/>
            <ac:spMk id="2" creationId="{00000000-0000-0000-0000-000000000000}"/>
          </ac:spMkLst>
        </pc:spChg>
        <pc:spChg chg="mod">
          <ac:chgData name="David Wilson" userId="040556f5-552c-49b6-968d-40b91e9b13f4" providerId="ADAL" clId="{82FE433B-B854-49F4-8E87-D1E13A66DFC0}" dt="2021-10-01T07:03:24.714" v="1545" actId="20577"/>
          <ac:spMkLst>
            <pc:docMk/>
            <pc:sldMk cId="3674470620" sldId="281"/>
            <ac:spMk id="3" creationId="{00000000-0000-0000-0000-000000000000}"/>
          </ac:spMkLst>
        </pc:spChg>
        <pc:spChg chg="add mod">
          <ac:chgData name="David Wilson" userId="040556f5-552c-49b6-968d-40b91e9b13f4" providerId="ADAL" clId="{82FE433B-B854-49F4-8E87-D1E13A66DFC0}" dt="2021-10-01T07:04:49.192" v="1591" actId="1076"/>
          <ac:spMkLst>
            <pc:docMk/>
            <pc:sldMk cId="3674470620" sldId="281"/>
            <ac:spMk id="8" creationId="{DF0B07F6-2B41-4994-B69E-F52E40960CE2}"/>
          </ac:spMkLst>
        </pc:spChg>
        <pc:picChg chg="mod">
          <ac:chgData name="David Wilson" userId="040556f5-552c-49b6-968d-40b91e9b13f4" providerId="ADAL" clId="{82FE433B-B854-49F4-8E87-D1E13A66DFC0}" dt="2021-10-01T07:03:27.505" v="1546" actId="1076"/>
          <ac:picMkLst>
            <pc:docMk/>
            <pc:sldMk cId="3674470620" sldId="281"/>
            <ac:picMk id="4" creationId="{00000000-0000-0000-0000-000000000000}"/>
          </ac:picMkLst>
        </pc:picChg>
        <pc:picChg chg="mod">
          <ac:chgData name="David Wilson" userId="040556f5-552c-49b6-968d-40b91e9b13f4" providerId="ADAL" clId="{82FE433B-B854-49F4-8E87-D1E13A66DFC0}" dt="2021-10-01T07:03:31.274" v="1547" actId="1076"/>
          <ac:picMkLst>
            <pc:docMk/>
            <pc:sldMk cId="3674470620" sldId="281"/>
            <ac:picMk id="5" creationId="{00000000-0000-0000-0000-000000000000}"/>
          </ac:picMkLst>
        </pc:picChg>
        <pc:picChg chg="add mod">
          <ac:chgData name="David Wilson" userId="040556f5-552c-49b6-968d-40b91e9b13f4" providerId="ADAL" clId="{82FE433B-B854-49F4-8E87-D1E13A66DFC0}" dt="2021-10-01T07:03:33.073" v="1548" actId="1076"/>
          <ac:picMkLst>
            <pc:docMk/>
            <pc:sldMk cId="3674470620" sldId="281"/>
            <ac:picMk id="7" creationId="{0AD90D45-9ED7-475F-B46D-33C0A35FC022}"/>
          </ac:picMkLst>
        </pc:picChg>
      </pc:sldChg>
      <pc:sldChg chg="addSp delSp modSp mod">
        <pc:chgData name="David Wilson" userId="040556f5-552c-49b6-968d-40b91e9b13f4" providerId="ADAL" clId="{82FE433B-B854-49F4-8E87-D1E13A66DFC0}" dt="2021-09-29T23:34:18.062" v="850" actId="9405"/>
        <pc:sldMkLst>
          <pc:docMk/>
          <pc:sldMk cId="271933875" sldId="284"/>
        </pc:sldMkLst>
        <pc:grpChg chg="del mod">
          <ac:chgData name="David Wilson" userId="040556f5-552c-49b6-968d-40b91e9b13f4" providerId="ADAL" clId="{82FE433B-B854-49F4-8E87-D1E13A66DFC0}" dt="2021-09-29T23:34:17.060" v="849"/>
          <ac:grpSpMkLst>
            <pc:docMk/>
            <pc:sldMk cId="271933875" sldId="284"/>
            <ac:grpSpMk id="11" creationId="{F90805F3-3626-4B53-9E41-177DF8852085}"/>
          </ac:grpSpMkLst>
        </pc:grpChg>
        <pc:grpChg chg="mod">
          <ac:chgData name="David Wilson" userId="040556f5-552c-49b6-968d-40b91e9b13f4" providerId="ADAL" clId="{82FE433B-B854-49F4-8E87-D1E13A66DFC0}" dt="2021-09-29T23:34:17.060" v="849"/>
          <ac:grpSpMkLst>
            <pc:docMk/>
            <pc:sldMk cId="271933875" sldId="284"/>
            <ac:grpSpMk id="13" creationId="{F395B6C7-A0DC-4292-B938-BFBA5CA3F985}"/>
          </ac:grpSpMkLst>
        </pc:grpChg>
        <pc:picChg chg="mod">
          <ac:chgData name="David Wilson" userId="040556f5-552c-49b6-968d-40b91e9b13f4" providerId="ADAL" clId="{82FE433B-B854-49F4-8E87-D1E13A66DFC0}" dt="2021-09-29T23:33:56.883" v="839" actId="1076"/>
          <ac:picMkLst>
            <pc:docMk/>
            <pc:sldMk cId="271933875" sldId="284"/>
            <ac:picMk id="4" creationId="{00000000-0000-0000-0000-000000000000}"/>
          </ac:picMkLst>
        </pc:picChg>
        <pc:inkChg chg="add">
          <ac:chgData name="David Wilson" userId="040556f5-552c-49b6-968d-40b91e9b13f4" providerId="ADAL" clId="{82FE433B-B854-49F4-8E87-D1E13A66DFC0}" dt="2021-09-29T23:33:59.548" v="840" actId="9405"/>
          <ac:inkMkLst>
            <pc:docMk/>
            <pc:sldMk cId="271933875" sldId="284"/>
            <ac:inkMk id="3" creationId="{E0616558-85B9-4CA6-8DDE-45472584BFCA}"/>
          </ac:inkMkLst>
        </pc:inkChg>
        <pc:inkChg chg="add">
          <ac:chgData name="David Wilson" userId="040556f5-552c-49b6-968d-40b91e9b13f4" providerId="ADAL" clId="{82FE433B-B854-49F4-8E87-D1E13A66DFC0}" dt="2021-09-29T23:34:01.623" v="841" actId="9405"/>
          <ac:inkMkLst>
            <pc:docMk/>
            <pc:sldMk cId="271933875" sldId="284"/>
            <ac:inkMk id="5" creationId="{0A14C817-3B1B-48BB-A173-F6A7D193FCBC}"/>
          </ac:inkMkLst>
        </pc:inkChg>
        <pc:inkChg chg="add mod">
          <ac:chgData name="David Wilson" userId="040556f5-552c-49b6-968d-40b91e9b13f4" providerId="ADAL" clId="{82FE433B-B854-49F4-8E87-D1E13A66DFC0}" dt="2021-09-29T23:34:17.060" v="849"/>
          <ac:inkMkLst>
            <pc:docMk/>
            <pc:sldMk cId="271933875" sldId="284"/>
            <ac:inkMk id="6" creationId="{6161E187-22E0-4EBB-A0F5-13EA0D7BA4AD}"/>
          </ac:inkMkLst>
        </pc:inkChg>
        <pc:inkChg chg="add mod">
          <ac:chgData name="David Wilson" userId="040556f5-552c-49b6-968d-40b91e9b13f4" providerId="ADAL" clId="{82FE433B-B854-49F4-8E87-D1E13A66DFC0}" dt="2021-09-29T23:34:17.060" v="849"/>
          <ac:inkMkLst>
            <pc:docMk/>
            <pc:sldMk cId="271933875" sldId="284"/>
            <ac:inkMk id="7" creationId="{EF71FFE0-0166-4AA7-A592-A7CABFFEA851}"/>
          </ac:inkMkLst>
        </pc:inkChg>
        <pc:inkChg chg="add mod">
          <ac:chgData name="David Wilson" userId="040556f5-552c-49b6-968d-40b91e9b13f4" providerId="ADAL" clId="{82FE433B-B854-49F4-8E87-D1E13A66DFC0}" dt="2021-09-29T23:34:17.060" v="849"/>
          <ac:inkMkLst>
            <pc:docMk/>
            <pc:sldMk cId="271933875" sldId="284"/>
            <ac:inkMk id="8" creationId="{01E63390-E062-40F7-B85D-16C3F40A5D68}"/>
          </ac:inkMkLst>
        </pc:inkChg>
        <pc:inkChg chg="add mod">
          <ac:chgData name="David Wilson" userId="040556f5-552c-49b6-968d-40b91e9b13f4" providerId="ADAL" clId="{82FE433B-B854-49F4-8E87-D1E13A66DFC0}" dt="2021-09-29T23:34:17.060" v="849"/>
          <ac:inkMkLst>
            <pc:docMk/>
            <pc:sldMk cId="271933875" sldId="284"/>
            <ac:inkMk id="9" creationId="{84E8390D-2FD4-4F7A-98A0-49DA650F86A5}"/>
          </ac:inkMkLst>
        </pc:inkChg>
        <pc:inkChg chg="add mod">
          <ac:chgData name="David Wilson" userId="040556f5-552c-49b6-968d-40b91e9b13f4" providerId="ADAL" clId="{82FE433B-B854-49F4-8E87-D1E13A66DFC0}" dt="2021-09-29T23:34:17.060" v="849"/>
          <ac:inkMkLst>
            <pc:docMk/>
            <pc:sldMk cId="271933875" sldId="284"/>
            <ac:inkMk id="10" creationId="{D104EEB2-B7AA-46BE-A219-21D4FBF23C6F}"/>
          </ac:inkMkLst>
        </pc:inkChg>
        <pc:inkChg chg="add mod">
          <ac:chgData name="David Wilson" userId="040556f5-552c-49b6-968d-40b91e9b13f4" providerId="ADAL" clId="{82FE433B-B854-49F4-8E87-D1E13A66DFC0}" dt="2021-09-29T23:34:17.060" v="849"/>
          <ac:inkMkLst>
            <pc:docMk/>
            <pc:sldMk cId="271933875" sldId="284"/>
            <ac:inkMk id="12" creationId="{2070EAC5-4A97-41CA-9BFE-A15996347F84}"/>
          </ac:inkMkLst>
        </pc:inkChg>
        <pc:inkChg chg="add">
          <ac:chgData name="David Wilson" userId="040556f5-552c-49b6-968d-40b91e9b13f4" providerId="ADAL" clId="{82FE433B-B854-49F4-8E87-D1E13A66DFC0}" dt="2021-09-29T23:34:18.062" v="850" actId="9405"/>
          <ac:inkMkLst>
            <pc:docMk/>
            <pc:sldMk cId="271933875" sldId="284"/>
            <ac:inkMk id="14" creationId="{E66141BD-0C6E-4946-A9F9-AA8B8E0BAAE3}"/>
          </ac:inkMkLst>
        </pc:inkChg>
      </pc:sldChg>
      <pc:sldChg chg="addSp delSp modSp mod">
        <pc:chgData name="David Wilson" userId="040556f5-552c-49b6-968d-40b91e9b13f4" providerId="ADAL" clId="{82FE433B-B854-49F4-8E87-D1E13A66DFC0}" dt="2021-09-30T00:39:13.303" v="1022"/>
        <pc:sldMkLst>
          <pc:docMk/>
          <pc:sldMk cId="3184072166" sldId="285"/>
        </pc:sldMkLst>
        <pc:grpChg chg="del mod">
          <ac:chgData name="David Wilson" userId="040556f5-552c-49b6-968d-40b91e9b13f4" providerId="ADAL" clId="{82FE433B-B854-49F4-8E87-D1E13A66DFC0}" dt="2021-09-30T00:37:52.474" v="987"/>
          <ac:grpSpMkLst>
            <pc:docMk/>
            <pc:sldMk cId="3184072166" sldId="285"/>
            <ac:grpSpMk id="8" creationId="{96C986B8-75D1-415A-9051-201D82BD597E}"/>
          </ac:grpSpMkLst>
        </pc:grpChg>
        <pc:grpChg chg="mod">
          <ac:chgData name="David Wilson" userId="040556f5-552c-49b6-968d-40b91e9b13f4" providerId="ADAL" clId="{82FE433B-B854-49F4-8E87-D1E13A66DFC0}" dt="2021-09-30T00:36:45.633" v="967"/>
          <ac:grpSpMkLst>
            <pc:docMk/>
            <pc:sldMk cId="3184072166" sldId="285"/>
            <ac:grpSpMk id="16" creationId="{9C8F6F5C-6102-45AC-9275-252172CAD721}"/>
          </ac:grpSpMkLst>
        </pc:grpChg>
        <pc:grpChg chg="del mod">
          <ac:chgData name="David Wilson" userId="040556f5-552c-49b6-968d-40b91e9b13f4" providerId="ADAL" clId="{82FE433B-B854-49F4-8E87-D1E13A66DFC0}" dt="2021-09-30T00:37:24.187" v="975"/>
          <ac:grpSpMkLst>
            <pc:docMk/>
            <pc:sldMk cId="3184072166" sldId="285"/>
            <ac:grpSpMk id="22" creationId="{16BBEF29-32F5-4F89-89D3-9D1D1466D9F0}"/>
          </ac:grpSpMkLst>
        </pc:grpChg>
        <pc:grpChg chg="del mod">
          <ac:chgData name="David Wilson" userId="040556f5-552c-49b6-968d-40b91e9b13f4" providerId="ADAL" clId="{82FE433B-B854-49F4-8E87-D1E13A66DFC0}" dt="2021-09-30T00:37:26.400" v="977"/>
          <ac:grpSpMkLst>
            <pc:docMk/>
            <pc:sldMk cId="3184072166" sldId="285"/>
            <ac:grpSpMk id="24" creationId="{28101DCB-35BD-4B06-8E88-487A79B18CA6}"/>
          </ac:grpSpMkLst>
        </pc:grpChg>
        <pc:grpChg chg="del mod">
          <ac:chgData name="David Wilson" userId="040556f5-552c-49b6-968d-40b91e9b13f4" providerId="ADAL" clId="{82FE433B-B854-49F4-8E87-D1E13A66DFC0}" dt="2021-09-30T00:37:45.885" v="983"/>
          <ac:grpSpMkLst>
            <pc:docMk/>
            <pc:sldMk cId="3184072166" sldId="285"/>
            <ac:grpSpMk id="26" creationId="{7404F1B5-AB18-466C-8403-2B43562EB5F5}"/>
          </ac:grpSpMkLst>
        </pc:grpChg>
        <pc:grpChg chg="del mod">
          <ac:chgData name="David Wilson" userId="040556f5-552c-49b6-968d-40b91e9b13f4" providerId="ADAL" clId="{82FE433B-B854-49F4-8E87-D1E13A66DFC0}" dt="2021-09-30T00:37:45.885" v="983"/>
          <ac:grpSpMkLst>
            <pc:docMk/>
            <pc:sldMk cId="3184072166" sldId="285"/>
            <ac:grpSpMk id="29" creationId="{88D79720-3911-4FAC-BFB9-E78CE331C3DE}"/>
          </ac:grpSpMkLst>
        </pc:grpChg>
        <pc:grpChg chg="del mod">
          <ac:chgData name="David Wilson" userId="040556f5-552c-49b6-968d-40b91e9b13f4" providerId="ADAL" clId="{82FE433B-B854-49F4-8E87-D1E13A66DFC0}" dt="2021-09-30T00:37:47.679" v="985"/>
          <ac:grpSpMkLst>
            <pc:docMk/>
            <pc:sldMk cId="3184072166" sldId="285"/>
            <ac:grpSpMk id="32" creationId="{E47C2ACB-FB13-4665-9560-A5F4F44F8190}"/>
          </ac:grpSpMkLst>
        </pc:grpChg>
        <pc:grpChg chg="del mod">
          <ac:chgData name="David Wilson" userId="040556f5-552c-49b6-968d-40b91e9b13f4" providerId="ADAL" clId="{82FE433B-B854-49F4-8E87-D1E13A66DFC0}" dt="2021-09-30T00:38:41.575" v="1012"/>
          <ac:grpSpMkLst>
            <pc:docMk/>
            <pc:sldMk cId="3184072166" sldId="285"/>
            <ac:grpSpMk id="34" creationId="{6934D204-63B8-418D-AA17-F29545813189}"/>
          </ac:grpSpMkLst>
        </pc:grpChg>
        <pc:grpChg chg="del mod">
          <ac:chgData name="David Wilson" userId="040556f5-552c-49b6-968d-40b91e9b13f4" providerId="ADAL" clId="{82FE433B-B854-49F4-8E87-D1E13A66DFC0}" dt="2021-09-30T00:37:59.322" v="1002"/>
          <ac:grpSpMkLst>
            <pc:docMk/>
            <pc:sldMk cId="3184072166" sldId="285"/>
            <ac:grpSpMk id="36" creationId="{A302B45F-F997-495C-88F4-1C79554072AC}"/>
          </ac:grpSpMkLst>
        </pc:grpChg>
        <pc:grpChg chg="mod">
          <ac:chgData name="David Wilson" userId="040556f5-552c-49b6-968d-40b91e9b13f4" providerId="ADAL" clId="{82FE433B-B854-49F4-8E87-D1E13A66DFC0}" dt="2021-09-30T00:37:59.322" v="1002"/>
          <ac:grpSpMkLst>
            <pc:docMk/>
            <pc:sldMk cId="3184072166" sldId="285"/>
            <ac:grpSpMk id="51" creationId="{49FFB51F-3E1F-475E-AD6A-2C31749D2EE3}"/>
          </ac:grpSpMkLst>
        </pc:grpChg>
        <pc:grpChg chg="del mod">
          <ac:chgData name="David Wilson" userId="040556f5-552c-49b6-968d-40b91e9b13f4" providerId="ADAL" clId="{82FE433B-B854-49F4-8E87-D1E13A66DFC0}" dt="2021-09-30T00:38:51.015" v="1014"/>
          <ac:grpSpMkLst>
            <pc:docMk/>
            <pc:sldMk cId="3184072166" sldId="285"/>
            <ac:grpSpMk id="54" creationId="{75D42F65-6EC0-4477-AE3A-05CBE48DC994}"/>
          </ac:grpSpMkLst>
        </pc:grpChg>
        <pc:grpChg chg="del mod">
          <ac:chgData name="David Wilson" userId="040556f5-552c-49b6-968d-40b91e9b13f4" providerId="ADAL" clId="{82FE433B-B854-49F4-8E87-D1E13A66DFC0}" dt="2021-09-30T00:38:12.804" v="1010"/>
          <ac:grpSpMkLst>
            <pc:docMk/>
            <pc:sldMk cId="3184072166" sldId="285"/>
            <ac:grpSpMk id="57" creationId="{B11FF2D2-2B17-4F74-A47C-11F756663FB2}"/>
          </ac:grpSpMkLst>
        </pc:grpChg>
        <pc:grpChg chg="mod">
          <ac:chgData name="David Wilson" userId="040556f5-552c-49b6-968d-40b91e9b13f4" providerId="ADAL" clId="{82FE433B-B854-49F4-8E87-D1E13A66DFC0}" dt="2021-09-30T00:38:12.804" v="1010"/>
          <ac:grpSpMkLst>
            <pc:docMk/>
            <pc:sldMk cId="3184072166" sldId="285"/>
            <ac:grpSpMk id="59" creationId="{9DCCB20B-27D3-481E-870F-D9B8E66F62AB}"/>
          </ac:grpSpMkLst>
        </pc:grpChg>
        <pc:grpChg chg="mod">
          <ac:chgData name="David Wilson" userId="040556f5-552c-49b6-968d-40b91e9b13f4" providerId="ADAL" clId="{82FE433B-B854-49F4-8E87-D1E13A66DFC0}" dt="2021-09-30T00:38:41.575" v="1012"/>
          <ac:grpSpMkLst>
            <pc:docMk/>
            <pc:sldMk cId="3184072166" sldId="285"/>
            <ac:grpSpMk id="61" creationId="{929D9CC6-F0C5-4856-B41A-CF93CCC0FB55}"/>
          </ac:grpSpMkLst>
        </pc:grpChg>
        <pc:grpChg chg="del mod">
          <ac:chgData name="David Wilson" userId="040556f5-552c-49b6-968d-40b91e9b13f4" providerId="ADAL" clId="{82FE433B-B854-49F4-8E87-D1E13A66DFC0}" dt="2021-09-30T00:39:13.303" v="1022"/>
          <ac:grpSpMkLst>
            <pc:docMk/>
            <pc:sldMk cId="3184072166" sldId="285"/>
            <ac:grpSpMk id="63" creationId="{4857B58F-EC90-4C37-A56F-BABA5F4993B2}"/>
          </ac:grpSpMkLst>
        </pc:grpChg>
        <pc:grpChg chg="mod">
          <ac:chgData name="David Wilson" userId="040556f5-552c-49b6-968d-40b91e9b13f4" providerId="ADAL" clId="{82FE433B-B854-49F4-8E87-D1E13A66DFC0}" dt="2021-09-30T00:39:13.303" v="1022"/>
          <ac:grpSpMkLst>
            <pc:docMk/>
            <pc:sldMk cId="3184072166" sldId="285"/>
            <ac:grpSpMk id="71" creationId="{DB104392-BCDA-4E31-BC5A-BC9DC3750937}"/>
          </ac:grpSpMkLst>
        </pc:grpChg>
        <pc:grpChg chg="mod">
          <ac:chgData name="David Wilson" userId="040556f5-552c-49b6-968d-40b91e9b13f4" providerId="ADAL" clId="{82FE433B-B854-49F4-8E87-D1E13A66DFC0}" dt="2021-09-30T00:39:13.303" v="1022"/>
          <ac:grpSpMkLst>
            <pc:docMk/>
            <pc:sldMk cId="3184072166" sldId="285"/>
            <ac:grpSpMk id="72" creationId="{0DE14A31-4AFD-4B67-942B-45BCCE1ABA30}"/>
          </ac:grpSpMkLst>
        </pc:grpChg>
        <pc:inkChg chg="add mod">
          <ac:chgData name="David Wilson" userId="040556f5-552c-49b6-968d-40b91e9b13f4" providerId="ADAL" clId="{82FE433B-B854-49F4-8E87-D1E13A66DFC0}" dt="2021-09-30T00:39:13.303" v="1022"/>
          <ac:inkMkLst>
            <pc:docMk/>
            <pc:sldMk cId="3184072166" sldId="285"/>
            <ac:inkMk id="6" creationId="{93739D69-35F0-4D1B-8C10-13C972147FEC}"/>
          </ac:inkMkLst>
        </pc:inkChg>
        <pc:inkChg chg="add mod">
          <ac:chgData name="David Wilson" userId="040556f5-552c-49b6-968d-40b91e9b13f4" providerId="ADAL" clId="{82FE433B-B854-49F4-8E87-D1E13A66DFC0}" dt="2021-09-30T00:39:13.303" v="1022"/>
          <ac:inkMkLst>
            <pc:docMk/>
            <pc:sldMk cId="3184072166" sldId="285"/>
            <ac:inkMk id="7" creationId="{7447C224-394F-4F36-835D-3AC86069C9E1}"/>
          </ac:inkMkLst>
        </pc:inkChg>
        <pc:inkChg chg="add mod">
          <ac:chgData name="David Wilson" userId="040556f5-552c-49b6-968d-40b91e9b13f4" providerId="ADAL" clId="{82FE433B-B854-49F4-8E87-D1E13A66DFC0}" dt="2021-09-30T00:36:45.633" v="967"/>
          <ac:inkMkLst>
            <pc:docMk/>
            <pc:sldMk cId="3184072166" sldId="285"/>
            <ac:inkMk id="9" creationId="{D86C09B3-5B33-48B3-8840-2CCAC7534883}"/>
          </ac:inkMkLst>
        </pc:inkChg>
        <pc:inkChg chg="add mod">
          <ac:chgData name="David Wilson" userId="040556f5-552c-49b6-968d-40b91e9b13f4" providerId="ADAL" clId="{82FE433B-B854-49F4-8E87-D1E13A66DFC0}" dt="2021-09-30T00:36:45.633" v="967"/>
          <ac:inkMkLst>
            <pc:docMk/>
            <pc:sldMk cId="3184072166" sldId="285"/>
            <ac:inkMk id="10" creationId="{0C83FEF4-3FE3-4C07-8797-6603B528164A}"/>
          </ac:inkMkLst>
        </pc:inkChg>
        <pc:inkChg chg="add mod">
          <ac:chgData name="David Wilson" userId="040556f5-552c-49b6-968d-40b91e9b13f4" providerId="ADAL" clId="{82FE433B-B854-49F4-8E87-D1E13A66DFC0}" dt="2021-09-30T00:36:45.633" v="967"/>
          <ac:inkMkLst>
            <pc:docMk/>
            <pc:sldMk cId="3184072166" sldId="285"/>
            <ac:inkMk id="11" creationId="{1F1328C3-6863-4F8E-ADB7-FF95DD3F5DF4}"/>
          </ac:inkMkLst>
        </pc:inkChg>
        <pc:inkChg chg="add mod">
          <ac:chgData name="David Wilson" userId="040556f5-552c-49b6-968d-40b91e9b13f4" providerId="ADAL" clId="{82FE433B-B854-49F4-8E87-D1E13A66DFC0}" dt="2021-09-30T00:36:45.633" v="967"/>
          <ac:inkMkLst>
            <pc:docMk/>
            <pc:sldMk cId="3184072166" sldId="285"/>
            <ac:inkMk id="12" creationId="{3B42343C-8A93-44AC-8C17-558178CAD669}"/>
          </ac:inkMkLst>
        </pc:inkChg>
        <pc:inkChg chg="add mod">
          <ac:chgData name="David Wilson" userId="040556f5-552c-49b6-968d-40b91e9b13f4" providerId="ADAL" clId="{82FE433B-B854-49F4-8E87-D1E13A66DFC0}" dt="2021-09-30T00:36:45.633" v="967"/>
          <ac:inkMkLst>
            <pc:docMk/>
            <pc:sldMk cId="3184072166" sldId="285"/>
            <ac:inkMk id="13" creationId="{0CB66329-8EAD-4320-ADF7-443A3A55B0C7}"/>
          </ac:inkMkLst>
        </pc:inkChg>
        <pc:inkChg chg="add mod">
          <ac:chgData name="David Wilson" userId="040556f5-552c-49b6-968d-40b91e9b13f4" providerId="ADAL" clId="{82FE433B-B854-49F4-8E87-D1E13A66DFC0}" dt="2021-09-30T00:36:45.633" v="967"/>
          <ac:inkMkLst>
            <pc:docMk/>
            <pc:sldMk cId="3184072166" sldId="285"/>
            <ac:inkMk id="14" creationId="{23156027-39B3-4BCE-99CE-A4131A1FAE8E}"/>
          </ac:inkMkLst>
        </pc:inkChg>
        <pc:inkChg chg="add">
          <ac:chgData name="David Wilson" userId="040556f5-552c-49b6-968d-40b91e9b13f4" providerId="ADAL" clId="{82FE433B-B854-49F4-8E87-D1E13A66DFC0}" dt="2021-09-30T00:36:44.636" v="966" actId="9405"/>
          <ac:inkMkLst>
            <pc:docMk/>
            <pc:sldMk cId="3184072166" sldId="285"/>
            <ac:inkMk id="15" creationId="{5D4DAE6F-D2A9-46C0-B8CB-91039389FCC7}"/>
          </ac:inkMkLst>
        </pc:inkChg>
        <pc:inkChg chg="add mod">
          <ac:chgData name="David Wilson" userId="040556f5-552c-49b6-968d-40b91e9b13f4" providerId="ADAL" clId="{82FE433B-B854-49F4-8E87-D1E13A66DFC0}" dt="2021-09-30T00:39:13.303" v="1022"/>
          <ac:inkMkLst>
            <pc:docMk/>
            <pc:sldMk cId="3184072166" sldId="285"/>
            <ac:inkMk id="17" creationId="{5ED1340D-2CBB-46D3-8977-6818F7CE5347}"/>
          </ac:inkMkLst>
        </pc:inkChg>
        <pc:inkChg chg="add mod">
          <ac:chgData name="David Wilson" userId="040556f5-552c-49b6-968d-40b91e9b13f4" providerId="ADAL" clId="{82FE433B-B854-49F4-8E87-D1E13A66DFC0}" dt="2021-09-30T00:39:13.303" v="1022"/>
          <ac:inkMkLst>
            <pc:docMk/>
            <pc:sldMk cId="3184072166" sldId="285"/>
            <ac:inkMk id="18" creationId="{CD3B4BD5-D35E-4B0A-B9D1-EED73C208101}"/>
          </ac:inkMkLst>
        </pc:inkChg>
        <pc:inkChg chg="add">
          <ac:chgData name="David Wilson" userId="040556f5-552c-49b6-968d-40b91e9b13f4" providerId="ADAL" clId="{82FE433B-B854-49F4-8E87-D1E13A66DFC0}" dt="2021-09-30T00:37:03.834" v="970" actId="9405"/>
          <ac:inkMkLst>
            <pc:docMk/>
            <pc:sldMk cId="3184072166" sldId="285"/>
            <ac:inkMk id="19" creationId="{771338DF-0FED-4B9B-A3FC-E8AE7AD97557}"/>
          </ac:inkMkLst>
        </pc:inkChg>
        <pc:inkChg chg="add mod">
          <ac:chgData name="David Wilson" userId="040556f5-552c-49b6-968d-40b91e9b13f4" providerId="ADAL" clId="{82FE433B-B854-49F4-8E87-D1E13A66DFC0}" dt="2021-09-30T00:38:41.575" v="1012"/>
          <ac:inkMkLst>
            <pc:docMk/>
            <pc:sldMk cId="3184072166" sldId="285"/>
            <ac:inkMk id="20" creationId="{BC8B92A6-8DE2-4DCA-9957-8D7E51ABF73B}"/>
          </ac:inkMkLst>
        </pc:inkChg>
        <pc:inkChg chg="add mod">
          <ac:chgData name="David Wilson" userId="040556f5-552c-49b6-968d-40b91e9b13f4" providerId="ADAL" clId="{82FE433B-B854-49F4-8E87-D1E13A66DFC0}" dt="2021-09-30T00:38:41.575" v="1012"/>
          <ac:inkMkLst>
            <pc:docMk/>
            <pc:sldMk cId="3184072166" sldId="285"/>
            <ac:inkMk id="21" creationId="{D1E31FE8-7E08-4EAA-B331-8CBE095E36FE}"/>
          </ac:inkMkLst>
        </pc:inkChg>
        <pc:inkChg chg="add mod">
          <ac:chgData name="David Wilson" userId="040556f5-552c-49b6-968d-40b91e9b13f4" providerId="ADAL" clId="{82FE433B-B854-49F4-8E87-D1E13A66DFC0}" dt="2021-09-30T00:38:41.575" v="1012"/>
          <ac:inkMkLst>
            <pc:docMk/>
            <pc:sldMk cId="3184072166" sldId="285"/>
            <ac:inkMk id="23" creationId="{A5A8DFF1-BF16-4350-B0EB-ABD628E08E90}"/>
          </ac:inkMkLst>
        </pc:inkChg>
        <pc:inkChg chg="add mod">
          <ac:chgData name="David Wilson" userId="040556f5-552c-49b6-968d-40b91e9b13f4" providerId="ADAL" clId="{82FE433B-B854-49F4-8E87-D1E13A66DFC0}" dt="2021-09-30T00:38:41.575" v="1012"/>
          <ac:inkMkLst>
            <pc:docMk/>
            <pc:sldMk cId="3184072166" sldId="285"/>
            <ac:inkMk id="25" creationId="{1D54A5A7-3C49-4ED1-B344-C4296D598B35}"/>
          </ac:inkMkLst>
        </pc:inkChg>
        <pc:inkChg chg="add mod">
          <ac:chgData name="David Wilson" userId="040556f5-552c-49b6-968d-40b91e9b13f4" providerId="ADAL" clId="{82FE433B-B854-49F4-8E87-D1E13A66DFC0}" dt="2021-09-30T00:39:13.303" v="1022"/>
          <ac:inkMkLst>
            <pc:docMk/>
            <pc:sldMk cId="3184072166" sldId="285"/>
            <ac:inkMk id="27" creationId="{B4027E29-06A4-4FA6-9A03-F3582CD3AF2C}"/>
          </ac:inkMkLst>
        </pc:inkChg>
        <pc:inkChg chg="add mod">
          <ac:chgData name="David Wilson" userId="040556f5-552c-49b6-968d-40b91e9b13f4" providerId="ADAL" clId="{82FE433B-B854-49F4-8E87-D1E13A66DFC0}" dt="2021-09-30T00:39:13.303" v="1022"/>
          <ac:inkMkLst>
            <pc:docMk/>
            <pc:sldMk cId="3184072166" sldId="285"/>
            <ac:inkMk id="28" creationId="{4A995F26-6F7E-4F7B-84C2-EB3A66C1CDC0}"/>
          </ac:inkMkLst>
        </pc:inkChg>
        <pc:inkChg chg="add mod">
          <ac:chgData name="David Wilson" userId="040556f5-552c-49b6-968d-40b91e9b13f4" providerId="ADAL" clId="{82FE433B-B854-49F4-8E87-D1E13A66DFC0}" dt="2021-09-30T00:39:13.303" v="1022"/>
          <ac:inkMkLst>
            <pc:docMk/>
            <pc:sldMk cId="3184072166" sldId="285"/>
            <ac:inkMk id="30" creationId="{B70CA93E-83FC-4AD9-877B-513683C82F2D}"/>
          </ac:inkMkLst>
        </pc:inkChg>
        <pc:inkChg chg="add mod">
          <ac:chgData name="David Wilson" userId="040556f5-552c-49b6-968d-40b91e9b13f4" providerId="ADAL" clId="{82FE433B-B854-49F4-8E87-D1E13A66DFC0}" dt="2021-09-30T00:39:13.303" v="1022"/>
          <ac:inkMkLst>
            <pc:docMk/>
            <pc:sldMk cId="3184072166" sldId="285"/>
            <ac:inkMk id="31" creationId="{A51148C8-D4CB-4BD3-B29A-48A1E0E4F784}"/>
          </ac:inkMkLst>
        </pc:inkChg>
        <pc:inkChg chg="add mod">
          <ac:chgData name="David Wilson" userId="040556f5-552c-49b6-968d-40b91e9b13f4" providerId="ADAL" clId="{82FE433B-B854-49F4-8E87-D1E13A66DFC0}" dt="2021-09-30T00:39:13.303" v="1022"/>
          <ac:inkMkLst>
            <pc:docMk/>
            <pc:sldMk cId="3184072166" sldId="285"/>
            <ac:inkMk id="33" creationId="{4B5C5DBB-B706-46B3-94A8-5CEC2190C3C7}"/>
          </ac:inkMkLst>
        </pc:inkChg>
        <pc:inkChg chg="add mod">
          <ac:chgData name="David Wilson" userId="040556f5-552c-49b6-968d-40b91e9b13f4" providerId="ADAL" clId="{82FE433B-B854-49F4-8E87-D1E13A66DFC0}" dt="2021-09-30T00:37:59.322" v="1002"/>
          <ac:inkMkLst>
            <pc:docMk/>
            <pc:sldMk cId="3184072166" sldId="285"/>
            <ac:inkMk id="35" creationId="{0225D40E-63BD-4CE3-94F3-CB34B3FD0496}"/>
          </ac:inkMkLst>
        </pc:inkChg>
        <pc:inkChg chg="add mod">
          <ac:chgData name="David Wilson" userId="040556f5-552c-49b6-968d-40b91e9b13f4" providerId="ADAL" clId="{82FE433B-B854-49F4-8E87-D1E13A66DFC0}" dt="2021-09-30T00:37:59.322" v="1002"/>
          <ac:inkMkLst>
            <pc:docMk/>
            <pc:sldMk cId="3184072166" sldId="285"/>
            <ac:inkMk id="37" creationId="{50934245-CE96-4E35-9B00-0BC0B86E6BC2}"/>
          </ac:inkMkLst>
        </pc:inkChg>
        <pc:inkChg chg="add mod">
          <ac:chgData name="David Wilson" userId="040556f5-552c-49b6-968d-40b91e9b13f4" providerId="ADAL" clId="{82FE433B-B854-49F4-8E87-D1E13A66DFC0}" dt="2021-09-30T00:37:59.322" v="1002"/>
          <ac:inkMkLst>
            <pc:docMk/>
            <pc:sldMk cId="3184072166" sldId="285"/>
            <ac:inkMk id="38" creationId="{E3BBB205-0543-40C0-B53D-4747073A8C06}"/>
          </ac:inkMkLst>
        </pc:inkChg>
        <pc:inkChg chg="add mod">
          <ac:chgData name="David Wilson" userId="040556f5-552c-49b6-968d-40b91e9b13f4" providerId="ADAL" clId="{82FE433B-B854-49F4-8E87-D1E13A66DFC0}" dt="2021-09-30T00:37:59.322" v="1002"/>
          <ac:inkMkLst>
            <pc:docMk/>
            <pc:sldMk cId="3184072166" sldId="285"/>
            <ac:inkMk id="39" creationId="{57764C5C-170E-409B-88B6-0BE3ADD58195}"/>
          </ac:inkMkLst>
        </pc:inkChg>
        <pc:inkChg chg="add mod">
          <ac:chgData name="David Wilson" userId="040556f5-552c-49b6-968d-40b91e9b13f4" providerId="ADAL" clId="{82FE433B-B854-49F4-8E87-D1E13A66DFC0}" dt="2021-09-30T00:37:59.322" v="1002"/>
          <ac:inkMkLst>
            <pc:docMk/>
            <pc:sldMk cId="3184072166" sldId="285"/>
            <ac:inkMk id="40" creationId="{8BF658BF-76E5-4BDD-99EB-F71433B097A7}"/>
          </ac:inkMkLst>
        </pc:inkChg>
        <pc:inkChg chg="add mod">
          <ac:chgData name="David Wilson" userId="040556f5-552c-49b6-968d-40b91e9b13f4" providerId="ADAL" clId="{82FE433B-B854-49F4-8E87-D1E13A66DFC0}" dt="2021-09-30T00:37:59.322" v="1002"/>
          <ac:inkMkLst>
            <pc:docMk/>
            <pc:sldMk cId="3184072166" sldId="285"/>
            <ac:inkMk id="41" creationId="{0E86AF8A-ABF6-4EC4-BF97-BE49A7DDDE97}"/>
          </ac:inkMkLst>
        </pc:inkChg>
        <pc:inkChg chg="add mod">
          <ac:chgData name="David Wilson" userId="040556f5-552c-49b6-968d-40b91e9b13f4" providerId="ADAL" clId="{82FE433B-B854-49F4-8E87-D1E13A66DFC0}" dt="2021-09-30T00:37:59.322" v="1002"/>
          <ac:inkMkLst>
            <pc:docMk/>
            <pc:sldMk cId="3184072166" sldId="285"/>
            <ac:inkMk id="42" creationId="{26F657F9-9DDC-4E23-838C-ECF5D1FC6C7C}"/>
          </ac:inkMkLst>
        </pc:inkChg>
        <pc:inkChg chg="add mod">
          <ac:chgData name="David Wilson" userId="040556f5-552c-49b6-968d-40b91e9b13f4" providerId="ADAL" clId="{82FE433B-B854-49F4-8E87-D1E13A66DFC0}" dt="2021-09-30T00:37:59.322" v="1002"/>
          <ac:inkMkLst>
            <pc:docMk/>
            <pc:sldMk cId="3184072166" sldId="285"/>
            <ac:inkMk id="43" creationId="{B25E6B41-1945-4132-9F9A-756FE03165DB}"/>
          </ac:inkMkLst>
        </pc:inkChg>
        <pc:inkChg chg="add mod">
          <ac:chgData name="David Wilson" userId="040556f5-552c-49b6-968d-40b91e9b13f4" providerId="ADAL" clId="{82FE433B-B854-49F4-8E87-D1E13A66DFC0}" dt="2021-09-30T00:37:59.322" v="1002"/>
          <ac:inkMkLst>
            <pc:docMk/>
            <pc:sldMk cId="3184072166" sldId="285"/>
            <ac:inkMk id="44" creationId="{05CC30B5-4202-42E5-BE4D-8CBE34CA2D1B}"/>
          </ac:inkMkLst>
        </pc:inkChg>
        <pc:inkChg chg="add mod">
          <ac:chgData name="David Wilson" userId="040556f5-552c-49b6-968d-40b91e9b13f4" providerId="ADAL" clId="{82FE433B-B854-49F4-8E87-D1E13A66DFC0}" dt="2021-09-30T00:37:59.322" v="1002"/>
          <ac:inkMkLst>
            <pc:docMk/>
            <pc:sldMk cId="3184072166" sldId="285"/>
            <ac:inkMk id="45" creationId="{8DD988B2-E030-475E-87CD-707F961A02E6}"/>
          </ac:inkMkLst>
        </pc:inkChg>
        <pc:inkChg chg="add mod">
          <ac:chgData name="David Wilson" userId="040556f5-552c-49b6-968d-40b91e9b13f4" providerId="ADAL" clId="{82FE433B-B854-49F4-8E87-D1E13A66DFC0}" dt="2021-09-30T00:37:59.322" v="1002"/>
          <ac:inkMkLst>
            <pc:docMk/>
            <pc:sldMk cId="3184072166" sldId="285"/>
            <ac:inkMk id="46" creationId="{12CAFE02-9674-49D5-85CF-7FA759252C92}"/>
          </ac:inkMkLst>
        </pc:inkChg>
        <pc:inkChg chg="add mod">
          <ac:chgData name="David Wilson" userId="040556f5-552c-49b6-968d-40b91e9b13f4" providerId="ADAL" clId="{82FE433B-B854-49F4-8E87-D1E13A66DFC0}" dt="2021-09-30T00:37:59.322" v="1002"/>
          <ac:inkMkLst>
            <pc:docMk/>
            <pc:sldMk cId="3184072166" sldId="285"/>
            <ac:inkMk id="47" creationId="{5B3FFBB0-8DF6-4576-9A69-7C9B5B61E655}"/>
          </ac:inkMkLst>
        </pc:inkChg>
        <pc:inkChg chg="add mod">
          <ac:chgData name="David Wilson" userId="040556f5-552c-49b6-968d-40b91e9b13f4" providerId="ADAL" clId="{82FE433B-B854-49F4-8E87-D1E13A66DFC0}" dt="2021-09-30T00:37:59.322" v="1002"/>
          <ac:inkMkLst>
            <pc:docMk/>
            <pc:sldMk cId="3184072166" sldId="285"/>
            <ac:inkMk id="48" creationId="{B61C4787-7196-4E8B-A47A-369B43D8899A}"/>
          </ac:inkMkLst>
        </pc:inkChg>
        <pc:inkChg chg="add mod">
          <ac:chgData name="David Wilson" userId="040556f5-552c-49b6-968d-40b91e9b13f4" providerId="ADAL" clId="{82FE433B-B854-49F4-8E87-D1E13A66DFC0}" dt="2021-09-30T00:37:59.322" v="1002"/>
          <ac:inkMkLst>
            <pc:docMk/>
            <pc:sldMk cId="3184072166" sldId="285"/>
            <ac:inkMk id="49" creationId="{7505F287-8D6C-4294-81C1-794673818CE6}"/>
          </ac:inkMkLst>
        </pc:inkChg>
        <pc:inkChg chg="add mod">
          <ac:chgData name="David Wilson" userId="040556f5-552c-49b6-968d-40b91e9b13f4" providerId="ADAL" clId="{82FE433B-B854-49F4-8E87-D1E13A66DFC0}" dt="2021-09-30T00:37:59.322" v="1002"/>
          <ac:inkMkLst>
            <pc:docMk/>
            <pc:sldMk cId="3184072166" sldId="285"/>
            <ac:inkMk id="50" creationId="{4E716AF0-9B7E-4FE4-84FD-784A7BDA2A1B}"/>
          </ac:inkMkLst>
        </pc:inkChg>
        <pc:inkChg chg="add mod">
          <ac:chgData name="David Wilson" userId="040556f5-552c-49b6-968d-40b91e9b13f4" providerId="ADAL" clId="{82FE433B-B854-49F4-8E87-D1E13A66DFC0}" dt="2021-09-30T00:39:13.303" v="1022"/>
          <ac:inkMkLst>
            <pc:docMk/>
            <pc:sldMk cId="3184072166" sldId="285"/>
            <ac:inkMk id="52" creationId="{D1013A73-59C9-4C38-86FE-6C5BAD06883E}"/>
          </ac:inkMkLst>
        </pc:inkChg>
        <pc:inkChg chg="add mod">
          <ac:chgData name="David Wilson" userId="040556f5-552c-49b6-968d-40b91e9b13f4" providerId="ADAL" clId="{82FE433B-B854-49F4-8E87-D1E13A66DFC0}" dt="2021-09-30T00:39:13.303" v="1022"/>
          <ac:inkMkLst>
            <pc:docMk/>
            <pc:sldMk cId="3184072166" sldId="285"/>
            <ac:inkMk id="53" creationId="{FD58591B-2FDC-400B-B19F-80F614472587}"/>
          </ac:inkMkLst>
        </pc:inkChg>
        <pc:inkChg chg="add mod">
          <ac:chgData name="David Wilson" userId="040556f5-552c-49b6-968d-40b91e9b13f4" providerId="ADAL" clId="{82FE433B-B854-49F4-8E87-D1E13A66DFC0}" dt="2021-09-30T00:38:12.804" v="1010"/>
          <ac:inkMkLst>
            <pc:docMk/>
            <pc:sldMk cId="3184072166" sldId="285"/>
            <ac:inkMk id="55" creationId="{FB278BA7-4EB7-4330-91BF-BEEA8788E7A0}"/>
          </ac:inkMkLst>
        </pc:inkChg>
        <pc:inkChg chg="add mod">
          <ac:chgData name="David Wilson" userId="040556f5-552c-49b6-968d-40b91e9b13f4" providerId="ADAL" clId="{82FE433B-B854-49F4-8E87-D1E13A66DFC0}" dt="2021-09-30T00:38:12.804" v="1010"/>
          <ac:inkMkLst>
            <pc:docMk/>
            <pc:sldMk cId="3184072166" sldId="285"/>
            <ac:inkMk id="56" creationId="{57DC4F15-0017-451A-A292-05CAA57C61C4}"/>
          </ac:inkMkLst>
        </pc:inkChg>
        <pc:inkChg chg="add mod">
          <ac:chgData name="David Wilson" userId="040556f5-552c-49b6-968d-40b91e9b13f4" providerId="ADAL" clId="{82FE433B-B854-49F4-8E87-D1E13A66DFC0}" dt="2021-09-30T00:38:12.804" v="1010"/>
          <ac:inkMkLst>
            <pc:docMk/>
            <pc:sldMk cId="3184072166" sldId="285"/>
            <ac:inkMk id="58" creationId="{5CC500B2-4526-4E3C-9DA1-DE5F7F89CFDE}"/>
          </ac:inkMkLst>
        </pc:inkChg>
        <pc:inkChg chg="add mod">
          <ac:chgData name="David Wilson" userId="040556f5-552c-49b6-968d-40b91e9b13f4" providerId="ADAL" clId="{82FE433B-B854-49F4-8E87-D1E13A66DFC0}" dt="2021-09-30T00:38:41.575" v="1012"/>
          <ac:inkMkLst>
            <pc:docMk/>
            <pc:sldMk cId="3184072166" sldId="285"/>
            <ac:inkMk id="60" creationId="{B8D957CC-ED8E-4EAE-A29F-B17DA7989603}"/>
          </ac:inkMkLst>
        </pc:inkChg>
        <pc:inkChg chg="add mod">
          <ac:chgData name="David Wilson" userId="040556f5-552c-49b6-968d-40b91e9b13f4" providerId="ADAL" clId="{82FE433B-B854-49F4-8E87-D1E13A66DFC0}" dt="2021-09-30T00:39:13.303" v="1022"/>
          <ac:inkMkLst>
            <pc:docMk/>
            <pc:sldMk cId="3184072166" sldId="285"/>
            <ac:inkMk id="62" creationId="{8428DD39-B486-4EFA-A9BC-ED3CCE1C9CBF}"/>
          </ac:inkMkLst>
        </pc:inkChg>
        <pc:inkChg chg="add mod">
          <ac:chgData name="David Wilson" userId="040556f5-552c-49b6-968d-40b91e9b13f4" providerId="ADAL" clId="{82FE433B-B854-49F4-8E87-D1E13A66DFC0}" dt="2021-09-30T00:39:13.303" v="1022"/>
          <ac:inkMkLst>
            <pc:docMk/>
            <pc:sldMk cId="3184072166" sldId="285"/>
            <ac:inkMk id="64" creationId="{EB7C5D34-B803-4B56-8EF7-E2A42ACA3CC1}"/>
          </ac:inkMkLst>
        </pc:inkChg>
        <pc:inkChg chg="add mod">
          <ac:chgData name="David Wilson" userId="040556f5-552c-49b6-968d-40b91e9b13f4" providerId="ADAL" clId="{82FE433B-B854-49F4-8E87-D1E13A66DFC0}" dt="2021-09-30T00:39:13.303" v="1022"/>
          <ac:inkMkLst>
            <pc:docMk/>
            <pc:sldMk cId="3184072166" sldId="285"/>
            <ac:inkMk id="65" creationId="{73658E31-3FB8-4F0E-B5F8-5BE8A63C70ED}"/>
          </ac:inkMkLst>
        </pc:inkChg>
        <pc:inkChg chg="add mod">
          <ac:chgData name="David Wilson" userId="040556f5-552c-49b6-968d-40b91e9b13f4" providerId="ADAL" clId="{82FE433B-B854-49F4-8E87-D1E13A66DFC0}" dt="2021-09-30T00:39:13.303" v="1022"/>
          <ac:inkMkLst>
            <pc:docMk/>
            <pc:sldMk cId="3184072166" sldId="285"/>
            <ac:inkMk id="66" creationId="{460AD51F-DCAF-428F-8D70-D0F118926A74}"/>
          </ac:inkMkLst>
        </pc:inkChg>
        <pc:inkChg chg="add mod">
          <ac:chgData name="David Wilson" userId="040556f5-552c-49b6-968d-40b91e9b13f4" providerId="ADAL" clId="{82FE433B-B854-49F4-8E87-D1E13A66DFC0}" dt="2021-09-30T00:39:13.303" v="1022"/>
          <ac:inkMkLst>
            <pc:docMk/>
            <pc:sldMk cId="3184072166" sldId="285"/>
            <ac:inkMk id="67" creationId="{60533EE5-8C66-4D7F-A42A-2E9D3B71AE33}"/>
          </ac:inkMkLst>
        </pc:inkChg>
        <pc:inkChg chg="add mod">
          <ac:chgData name="David Wilson" userId="040556f5-552c-49b6-968d-40b91e9b13f4" providerId="ADAL" clId="{82FE433B-B854-49F4-8E87-D1E13A66DFC0}" dt="2021-09-30T00:39:13.303" v="1022"/>
          <ac:inkMkLst>
            <pc:docMk/>
            <pc:sldMk cId="3184072166" sldId="285"/>
            <ac:inkMk id="68" creationId="{1AA22E1C-A0BF-4CF5-AD6C-169EB46441CB}"/>
          </ac:inkMkLst>
        </pc:inkChg>
        <pc:inkChg chg="add mod">
          <ac:chgData name="David Wilson" userId="040556f5-552c-49b6-968d-40b91e9b13f4" providerId="ADAL" clId="{82FE433B-B854-49F4-8E87-D1E13A66DFC0}" dt="2021-09-30T00:39:13.303" v="1022"/>
          <ac:inkMkLst>
            <pc:docMk/>
            <pc:sldMk cId="3184072166" sldId="285"/>
            <ac:inkMk id="69" creationId="{2BBAE814-29FB-4F4D-A6F3-D6C6E8F560A5}"/>
          </ac:inkMkLst>
        </pc:inkChg>
        <pc:inkChg chg="add mod">
          <ac:chgData name="David Wilson" userId="040556f5-552c-49b6-968d-40b91e9b13f4" providerId="ADAL" clId="{82FE433B-B854-49F4-8E87-D1E13A66DFC0}" dt="2021-09-30T00:39:13.303" v="1022"/>
          <ac:inkMkLst>
            <pc:docMk/>
            <pc:sldMk cId="3184072166" sldId="285"/>
            <ac:inkMk id="70" creationId="{FBA8CFEB-753F-40C1-890D-1A4617CF3162}"/>
          </ac:inkMkLst>
        </pc:inkChg>
      </pc:sldChg>
      <pc:sldChg chg="addSp delSp modSp mod">
        <pc:chgData name="David Wilson" userId="040556f5-552c-49b6-968d-40b91e9b13f4" providerId="ADAL" clId="{82FE433B-B854-49F4-8E87-D1E13A66DFC0}" dt="2021-09-30T00:47:41.965" v="1131" actId="9405"/>
        <pc:sldMkLst>
          <pc:docMk/>
          <pc:sldMk cId="2227727940" sldId="286"/>
        </pc:sldMkLst>
        <pc:grpChg chg="del mod">
          <ac:chgData name="David Wilson" userId="040556f5-552c-49b6-968d-40b91e9b13f4" providerId="ADAL" clId="{82FE433B-B854-49F4-8E87-D1E13A66DFC0}" dt="2021-09-30T00:44:55.408" v="1081"/>
          <ac:grpSpMkLst>
            <pc:docMk/>
            <pc:sldMk cId="2227727940" sldId="286"/>
            <ac:grpSpMk id="9" creationId="{D2F911EC-0E9A-4C34-A607-F4F4036A5377}"/>
          </ac:grpSpMkLst>
        </pc:grpChg>
        <pc:grpChg chg="del mod">
          <ac:chgData name="David Wilson" userId="040556f5-552c-49b6-968d-40b91e9b13f4" providerId="ADAL" clId="{82FE433B-B854-49F4-8E87-D1E13A66DFC0}" dt="2021-09-30T00:45:04.403" v="1083"/>
          <ac:grpSpMkLst>
            <pc:docMk/>
            <pc:sldMk cId="2227727940" sldId="286"/>
            <ac:grpSpMk id="11" creationId="{0ACC234F-8919-48F9-946C-F8A78CCAAA26}"/>
          </ac:grpSpMkLst>
        </pc:grpChg>
        <pc:grpChg chg="mod">
          <ac:chgData name="David Wilson" userId="040556f5-552c-49b6-968d-40b91e9b13f4" providerId="ADAL" clId="{82FE433B-B854-49F4-8E87-D1E13A66DFC0}" dt="2021-09-30T00:45:04.403" v="1083"/>
          <ac:grpSpMkLst>
            <pc:docMk/>
            <pc:sldMk cId="2227727940" sldId="286"/>
            <ac:grpSpMk id="13" creationId="{74D4189E-8693-4A78-A488-CF30D45F0C56}"/>
          </ac:grpSpMkLst>
        </pc:grpChg>
        <pc:grpChg chg="del mod">
          <ac:chgData name="David Wilson" userId="040556f5-552c-49b6-968d-40b91e9b13f4" providerId="ADAL" clId="{82FE433B-B854-49F4-8E87-D1E13A66DFC0}" dt="2021-09-30T00:46:45.489" v="1118"/>
          <ac:grpSpMkLst>
            <pc:docMk/>
            <pc:sldMk cId="2227727940" sldId="286"/>
            <ac:grpSpMk id="27" creationId="{E52613AD-D92D-49F7-AD33-2CB5A95D2B4C}"/>
          </ac:grpSpMkLst>
        </pc:grpChg>
        <pc:grpChg chg="del mod">
          <ac:chgData name="David Wilson" userId="040556f5-552c-49b6-968d-40b91e9b13f4" providerId="ADAL" clId="{82FE433B-B854-49F4-8E87-D1E13A66DFC0}" dt="2021-09-30T00:46:10.105" v="1103"/>
          <ac:grpSpMkLst>
            <pc:docMk/>
            <pc:sldMk cId="2227727940" sldId="286"/>
            <ac:grpSpMk id="31" creationId="{ECF58FAF-09BA-4F61-A77E-72B3514EBD1B}"/>
          </ac:grpSpMkLst>
        </pc:grpChg>
        <pc:grpChg chg="mod">
          <ac:chgData name="David Wilson" userId="040556f5-552c-49b6-968d-40b91e9b13f4" providerId="ADAL" clId="{82FE433B-B854-49F4-8E87-D1E13A66DFC0}" dt="2021-09-30T00:46:10.105" v="1103"/>
          <ac:grpSpMkLst>
            <pc:docMk/>
            <pc:sldMk cId="2227727940" sldId="286"/>
            <ac:grpSpMk id="33" creationId="{173BEAFD-49FD-413D-913C-3EE11A167C92}"/>
          </ac:grpSpMkLst>
        </pc:grpChg>
        <pc:grpChg chg="del mod">
          <ac:chgData name="David Wilson" userId="040556f5-552c-49b6-968d-40b91e9b13f4" providerId="ADAL" clId="{82FE433B-B854-49F4-8E87-D1E13A66DFC0}" dt="2021-09-30T00:46:26.867" v="1110"/>
          <ac:grpSpMkLst>
            <pc:docMk/>
            <pc:sldMk cId="2227727940" sldId="286"/>
            <ac:grpSpMk id="38" creationId="{638B752C-46F6-4E68-A206-0E5FE121806F}"/>
          </ac:grpSpMkLst>
        </pc:grpChg>
        <pc:grpChg chg="mod">
          <ac:chgData name="David Wilson" userId="040556f5-552c-49b6-968d-40b91e9b13f4" providerId="ADAL" clId="{82FE433B-B854-49F4-8E87-D1E13A66DFC0}" dt="2021-09-30T00:46:26.867" v="1110"/>
          <ac:grpSpMkLst>
            <pc:docMk/>
            <pc:sldMk cId="2227727940" sldId="286"/>
            <ac:grpSpMk id="40" creationId="{C79A6C7E-52BA-4ED6-A9E2-3BFB971F9E69}"/>
          </ac:grpSpMkLst>
        </pc:grpChg>
        <pc:grpChg chg="del mod">
          <ac:chgData name="David Wilson" userId="040556f5-552c-49b6-968d-40b91e9b13f4" providerId="ADAL" clId="{82FE433B-B854-49F4-8E87-D1E13A66DFC0}" dt="2021-09-30T00:46:40.514" v="1116"/>
          <ac:grpSpMkLst>
            <pc:docMk/>
            <pc:sldMk cId="2227727940" sldId="286"/>
            <ac:grpSpMk id="44" creationId="{E7131D2F-9FC4-4615-B0C0-FF415A640309}"/>
          </ac:grpSpMkLst>
        </pc:grpChg>
        <pc:grpChg chg="del mod">
          <ac:chgData name="David Wilson" userId="040556f5-552c-49b6-968d-40b91e9b13f4" providerId="ADAL" clId="{82FE433B-B854-49F4-8E87-D1E13A66DFC0}" dt="2021-09-30T00:47:03.337" v="1121"/>
          <ac:grpSpMkLst>
            <pc:docMk/>
            <pc:sldMk cId="2227727940" sldId="286"/>
            <ac:grpSpMk id="46" creationId="{9BFF6BE3-0D96-4315-AD0E-1670044A4184}"/>
          </ac:grpSpMkLst>
        </pc:grpChg>
        <pc:grpChg chg="mod">
          <ac:chgData name="David Wilson" userId="040556f5-552c-49b6-968d-40b91e9b13f4" providerId="ADAL" clId="{82FE433B-B854-49F4-8E87-D1E13A66DFC0}" dt="2021-09-30T00:46:45.489" v="1118"/>
          <ac:grpSpMkLst>
            <pc:docMk/>
            <pc:sldMk cId="2227727940" sldId="286"/>
            <ac:grpSpMk id="48" creationId="{CAD16A66-9165-49CE-B4D2-FFEA5B592C8E}"/>
          </ac:grpSpMkLst>
        </pc:grpChg>
        <pc:grpChg chg="mod">
          <ac:chgData name="David Wilson" userId="040556f5-552c-49b6-968d-40b91e9b13f4" providerId="ADAL" clId="{82FE433B-B854-49F4-8E87-D1E13A66DFC0}" dt="2021-09-30T00:47:03.337" v="1121"/>
          <ac:grpSpMkLst>
            <pc:docMk/>
            <pc:sldMk cId="2227727940" sldId="286"/>
            <ac:grpSpMk id="51" creationId="{E21E4134-3DD6-4056-A40C-0500C4A7C92A}"/>
          </ac:grpSpMkLst>
        </pc:grpChg>
        <pc:grpChg chg="mod">
          <ac:chgData name="David Wilson" userId="040556f5-552c-49b6-968d-40b91e9b13f4" providerId="ADAL" clId="{82FE433B-B854-49F4-8E87-D1E13A66DFC0}" dt="2021-09-30T00:47:25.876" v="1130"/>
          <ac:grpSpMkLst>
            <pc:docMk/>
            <pc:sldMk cId="2227727940" sldId="286"/>
            <ac:grpSpMk id="60" creationId="{5E8DE15E-E8B1-4D93-B146-58E38ED5DD94}"/>
          </ac:grpSpMkLst>
        </pc:grpChg>
        <pc:inkChg chg="add mod">
          <ac:chgData name="David Wilson" userId="040556f5-552c-49b6-968d-40b91e9b13f4" providerId="ADAL" clId="{82FE433B-B854-49F4-8E87-D1E13A66DFC0}" dt="2021-09-30T00:45:04.403" v="1083"/>
          <ac:inkMkLst>
            <pc:docMk/>
            <pc:sldMk cId="2227727940" sldId="286"/>
            <ac:inkMk id="5" creationId="{D52F0150-9810-4AC3-B52A-589D3A5D3FF4}"/>
          </ac:inkMkLst>
        </pc:inkChg>
        <pc:inkChg chg="add mod">
          <ac:chgData name="David Wilson" userId="040556f5-552c-49b6-968d-40b91e9b13f4" providerId="ADAL" clId="{82FE433B-B854-49F4-8E87-D1E13A66DFC0}" dt="2021-09-30T00:45:04.403" v="1083"/>
          <ac:inkMkLst>
            <pc:docMk/>
            <pc:sldMk cId="2227727940" sldId="286"/>
            <ac:inkMk id="8" creationId="{E058A43A-FC4C-47A0-86F7-CBB76B4A87E8}"/>
          </ac:inkMkLst>
        </pc:inkChg>
        <pc:inkChg chg="add mod">
          <ac:chgData name="David Wilson" userId="040556f5-552c-49b6-968d-40b91e9b13f4" providerId="ADAL" clId="{82FE433B-B854-49F4-8E87-D1E13A66DFC0}" dt="2021-09-30T00:45:04.403" v="1083"/>
          <ac:inkMkLst>
            <pc:docMk/>
            <pc:sldMk cId="2227727940" sldId="286"/>
            <ac:inkMk id="10" creationId="{B885E41C-9A7C-4487-AE5F-F2F6C97B90ED}"/>
          </ac:inkMkLst>
        </pc:inkChg>
        <pc:inkChg chg="add mod">
          <ac:chgData name="David Wilson" userId="040556f5-552c-49b6-968d-40b91e9b13f4" providerId="ADAL" clId="{82FE433B-B854-49F4-8E87-D1E13A66DFC0}" dt="2021-09-30T00:45:04.403" v="1083"/>
          <ac:inkMkLst>
            <pc:docMk/>
            <pc:sldMk cId="2227727940" sldId="286"/>
            <ac:inkMk id="12" creationId="{2AD2ED30-A138-4258-ADC5-E0A18355776A}"/>
          </ac:inkMkLst>
        </pc:inkChg>
        <pc:inkChg chg="add">
          <ac:chgData name="David Wilson" userId="040556f5-552c-49b6-968d-40b91e9b13f4" providerId="ADAL" clId="{82FE433B-B854-49F4-8E87-D1E13A66DFC0}" dt="2021-09-30T00:45:07.185" v="1084" actId="9405"/>
          <ac:inkMkLst>
            <pc:docMk/>
            <pc:sldMk cId="2227727940" sldId="286"/>
            <ac:inkMk id="14" creationId="{00CA2205-2D4B-4D1B-94ED-43DBE01C4DD0}"/>
          </ac:inkMkLst>
        </pc:inkChg>
        <pc:inkChg chg="add">
          <ac:chgData name="David Wilson" userId="040556f5-552c-49b6-968d-40b91e9b13f4" providerId="ADAL" clId="{82FE433B-B854-49F4-8E87-D1E13A66DFC0}" dt="2021-09-30T00:45:08.146" v="1085" actId="9405"/>
          <ac:inkMkLst>
            <pc:docMk/>
            <pc:sldMk cId="2227727940" sldId="286"/>
            <ac:inkMk id="15" creationId="{931B4755-5B2A-4C8E-B20A-6F7D934D33FD}"/>
          </ac:inkMkLst>
        </pc:inkChg>
        <pc:inkChg chg="add">
          <ac:chgData name="David Wilson" userId="040556f5-552c-49b6-968d-40b91e9b13f4" providerId="ADAL" clId="{82FE433B-B854-49F4-8E87-D1E13A66DFC0}" dt="2021-09-30T00:45:13.968" v="1086" actId="9405"/>
          <ac:inkMkLst>
            <pc:docMk/>
            <pc:sldMk cId="2227727940" sldId="286"/>
            <ac:inkMk id="16" creationId="{444A6FA2-FC20-47E9-80FC-8F664BFD77B6}"/>
          </ac:inkMkLst>
        </pc:inkChg>
        <pc:inkChg chg="add mod">
          <ac:chgData name="David Wilson" userId="040556f5-552c-49b6-968d-40b91e9b13f4" providerId="ADAL" clId="{82FE433B-B854-49F4-8E87-D1E13A66DFC0}" dt="2021-09-30T00:46:45.489" v="1118"/>
          <ac:inkMkLst>
            <pc:docMk/>
            <pc:sldMk cId="2227727940" sldId="286"/>
            <ac:inkMk id="17" creationId="{89B9E6A3-F454-4115-A7B5-588687F04F25}"/>
          </ac:inkMkLst>
        </pc:inkChg>
        <pc:inkChg chg="add mod">
          <ac:chgData name="David Wilson" userId="040556f5-552c-49b6-968d-40b91e9b13f4" providerId="ADAL" clId="{82FE433B-B854-49F4-8E87-D1E13A66DFC0}" dt="2021-09-30T00:46:45.489" v="1118"/>
          <ac:inkMkLst>
            <pc:docMk/>
            <pc:sldMk cId="2227727940" sldId="286"/>
            <ac:inkMk id="18" creationId="{5E0CD16F-B223-4BC2-B528-79DE290523D4}"/>
          </ac:inkMkLst>
        </pc:inkChg>
        <pc:inkChg chg="add mod">
          <ac:chgData name="David Wilson" userId="040556f5-552c-49b6-968d-40b91e9b13f4" providerId="ADAL" clId="{82FE433B-B854-49F4-8E87-D1E13A66DFC0}" dt="2021-09-30T00:46:45.489" v="1118"/>
          <ac:inkMkLst>
            <pc:docMk/>
            <pc:sldMk cId="2227727940" sldId="286"/>
            <ac:inkMk id="19" creationId="{6372D929-C753-481B-BC2F-DDFFA9AF3AD5}"/>
          </ac:inkMkLst>
        </pc:inkChg>
        <pc:inkChg chg="add mod">
          <ac:chgData name="David Wilson" userId="040556f5-552c-49b6-968d-40b91e9b13f4" providerId="ADAL" clId="{82FE433B-B854-49F4-8E87-D1E13A66DFC0}" dt="2021-09-30T00:46:45.489" v="1118"/>
          <ac:inkMkLst>
            <pc:docMk/>
            <pc:sldMk cId="2227727940" sldId="286"/>
            <ac:inkMk id="20" creationId="{9EF206F4-6D97-4B8C-9840-A0EF06B0F4A6}"/>
          </ac:inkMkLst>
        </pc:inkChg>
        <pc:inkChg chg="add mod">
          <ac:chgData name="David Wilson" userId="040556f5-552c-49b6-968d-40b91e9b13f4" providerId="ADAL" clId="{82FE433B-B854-49F4-8E87-D1E13A66DFC0}" dt="2021-09-30T00:46:45.489" v="1118"/>
          <ac:inkMkLst>
            <pc:docMk/>
            <pc:sldMk cId="2227727940" sldId="286"/>
            <ac:inkMk id="21" creationId="{159F8B0A-8004-4FAC-8183-14EA7BCF9D23}"/>
          </ac:inkMkLst>
        </pc:inkChg>
        <pc:inkChg chg="add mod">
          <ac:chgData name="David Wilson" userId="040556f5-552c-49b6-968d-40b91e9b13f4" providerId="ADAL" clId="{82FE433B-B854-49F4-8E87-D1E13A66DFC0}" dt="2021-09-30T00:46:45.489" v="1118"/>
          <ac:inkMkLst>
            <pc:docMk/>
            <pc:sldMk cId="2227727940" sldId="286"/>
            <ac:inkMk id="22" creationId="{EA909D8F-AA31-498E-A63E-BD16F5607E7B}"/>
          </ac:inkMkLst>
        </pc:inkChg>
        <pc:inkChg chg="add mod">
          <ac:chgData name="David Wilson" userId="040556f5-552c-49b6-968d-40b91e9b13f4" providerId="ADAL" clId="{82FE433B-B854-49F4-8E87-D1E13A66DFC0}" dt="2021-09-30T00:46:45.489" v="1118"/>
          <ac:inkMkLst>
            <pc:docMk/>
            <pc:sldMk cId="2227727940" sldId="286"/>
            <ac:inkMk id="23" creationId="{EBDBFB65-4144-481E-848D-A71BC304F1FD}"/>
          </ac:inkMkLst>
        </pc:inkChg>
        <pc:inkChg chg="add mod">
          <ac:chgData name="David Wilson" userId="040556f5-552c-49b6-968d-40b91e9b13f4" providerId="ADAL" clId="{82FE433B-B854-49F4-8E87-D1E13A66DFC0}" dt="2021-09-30T00:46:45.489" v="1118"/>
          <ac:inkMkLst>
            <pc:docMk/>
            <pc:sldMk cId="2227727940" sldId="286"/>
            <ac:inkMk id="24" creationId="{DE2A6D4D-DA0B-4761-AFFE-AC337E2EDBAD}"/>
          </ac:inkMkLst>
        </pc:inkChg>
        <pc:inkChg chg="add mod">
          <ac:chgData name="David Wilson" userId="040556f5-552c-49b6-968d-40b91e9b13f4" providerId="ADAL" clId="{82FE433B-B854-49F4-8E87-D1E13A66DFC0}" dt="2021-09-30T00:46:45.489" v="1118"/>
          <ac:inkMkLst>
            <pc:docMk/>
            <pc:sldMk cId="2227727940" sldId="286"/>
            <ac:inkMk id="25" creationId="{9097B1EE-6BB7-4BDE-989A-7EEA3EE937A9}"/>
          </ac:inkMkLst>
        </pc:inkChg>
        <pc:inkChg chg="add mod">
          <ac:chgData name="David Wilson" userId="040556f5-552c-49b6-968d-40b91e9b13f4" providerId="ADAL" clId="{82FE433B-B854-49F4-8E87-D1E13A66DFC0}" dt="2021-09-30T00:46:45.489" v="1118"/>
          <ac:inkMkLst>
            <pc:docMk/>
            <pc:sldMk cId="2227727940" sldId="286"/>
            <ac:inkMk id="26" creationId="{7A1784A3-6D92-4294-82E8-F704334C6494}"/>
          </ac:inkMkLst>
        </pc:inkChg>
        <pc:inkChg chg="add">
          <ac:chgData name="David Wilson" userId="040556f5-552c-49b6-968d-40b91e9b13f4" providerId="ADAL" clId="{82FE433B-B854-49F4-8E87-D1E13A66DFC0}" dt="2021-09-30T00:45:58.300" v="1098" actId="9405"/>
          <ac:inkMkLst>
            <pc:docMk/>
            <pc:sldMk cId="2227727940" sldId="286"/>
            <ac:inkMk id="28" creationId="{E0F483E4-8260-451F-B4E3-9A3E78305A3D}"/>
          </ac:inkMkLst>
        </pc:inkChg>
        <pc:inkChg chg="add mod">
          <ac:chgData name="David Wilson" userId="040556f5-552c-49b6-968d-40b91e9b13f4" providerId="ADAL" clId="{82FE433B-B854-49F4-8E87-D1E13A66DFC0}" dt="2021-09-30T00:46:10.105" v="1103"/>
          <ac:inkMkLst>
            <pc:docMk/>
            <pc:sldMk cId="2227727940" sldId="286"/>
            <ac:inkMk id="29" creationId="{E52C4866-ABFE-4270-8AEB-B3BA2EC4134C}"/>
          </ac:inkMkLst>
        </pc:inkChg>
        <pc:inkChg chg="add mod">
          <ac:chgData name="David Wilson" userId="040556f5-552c-49b6-968d-40b91e9b13f4" providerId="ADAL" clId="{82FE433B-B854-49F4-8E87-D1E13A66DFC0}" dt="2021-09-30T00:46:10.105" v="1103"/>
          <ac:inkMkLst>
            <pc:docMk/>
            <pc:sldMk cId="2227727940" sldId="286"/>
            <ac:inkMk id="30" creationId="{782D6CEC-E4DE-480E-A827-1C4FD876353F}"/>
          </ac:inkMkLst>
        </pc:inkChg>
        <pc:inkChg chg="add mod">
          <ac:chgData name="David Wilson" userId="040556f5-552c-49b6-968d-40b91e9b13f4" providerId="ADAL" clId="{82FE433B-B854-49F4-8E87-D1E13A66DFC0}" dt="2021-09-30T00:46:10.105" v="1103"/>
          <ac:inkMkLst>
            <pc:docMk/>
            <pc:sldMk cId="2227727940" sldId="286"/>
            <ac:inkMk id="32" creationId="{8DAC150A-760B-4423-A8C4-F3D4CB721EF7}"/>
          </ac:inkMkLst>
        </pc:inkChg>
        <pc:inkChg chg="add mod">
          <ac:chgData name="David Wilson" userId="040556f5-552c-49b6-968d-40b91e9b13f4" providerId="ADAL" clId="{82FE433B-B854-49F4-8E87-D1E13A66DFC0}" dt="2021-09-30T00:46:26.867" v="1110"/>
          <ac:inkMkLst>
            <pc:docMk/>
            <pc:sldMk cId="2227727940" sldId="286"/>
            <ac:inkMk id="34" creationId="{D783B69F-E04B-4F00-BCFC-49BBB7F5D4E4}"/>
          </ac:inkMkLst>
        </pc:inkChg>
        <pc:inkChg chg="add mod">
          <ac:chgData name="David Wilson" userId="040556f5-552c-49b6-968d-40b91e9b13f4" providerId="ADAL" clId="{82FE433B-B854-49F4-8E87-D1E13A66DFC0}" dt="2021-09-30T00:46:26.867" v="1110"/>
          <ac:inkMkLst>
            <pc:docMk/>
            <pc:sldMk cId="2227727940" sldId="286"/>
            <ac:inkMk id="35" creationId="{F053BB5F-FE35-4715-8790-DCB8AB1E9816}"/>
          </ac:inkMkLst>
        </pc:inkChg>
        <pc:inkChg chg="add mod">
          <ac:chgData name="David Wilson" userId="040556f5-552c-49b6-968d-40b91e9b13f4" providerId="ADAL" clId="{82FE433B-B854-49F4-8E87-D1E13A66DFC0}" dt="2021-09-30T00:46:26.867" v="1110"/>
          <ac:inkMkLst>
            <pc:docMk/>
            <pc:sldMk cId="2227727940" sldId="286"/>
            <ac:inkMk id="36" creationId="{D04A2CD6-1920-4C0D-9E67-548C8A2A5EA6}"/>
          </ac:inkMkLst>
        </pc:inkChg>
        <pc:inkChg chg="add mod">
          <ac:chgData name="David Wilson" userId="040556f5-552c-49b6-968d-40b91e9b13f4" providerId="ADAL" clId="{82FE433B-B854-49F4-8E87-D1E13A66DFC0}" dt="2021-09-30T00:46:26.867" v="1110"/>
          <ac:inkMkLst>
            <pc:docMk/>
            <pc:sldMk cId="2227727940" sldId="286"/>
            <ac:inkMk id="37" creationId="{6B15E8BE-3FCB-4CEB-970B-8E8D6CC446DB}"/>
          </ac:inkMkLst>
        </pc:inkChg>
        <pc:inkChg chg="add mod">
          <ac:chgData name="David Wilson" userId="040556f5-552c-49b6-968d-40b91e9b13f4" providerId="ADAL" clId="{82FE433B-B854-49F4-8E87-D1E13A66DFC0}" dt="2021-09-30T00:46:26.867" v="1110"/>
          <ac:inkMkLst>
            <pc:docMk/>
            <pc:sldMk cId="2227727940" sldId="286"/>
            <ac:inkMk id="39" creationId="{37BAB73C-99F9-4DA2-8448-920CDCA6F412}"/>
          </ac:inkMkLst>
        </pc:inkChg>
        <pc:inkChg chg="add">
          <ac:chgData name="David Wilson" userId="040556f5-552c-49b6-968d-40b91e9b13f4" providerId="ADAL" clId="{82FE433B-B854-49F4-8E87-D1E13A66DFC0}" dt="2021-09-30T00:46:29.113" v="1111" actId="9405"/>
          <ac:inkMkLst>
            <pc:docMk/>
            <pc:sldMk cId="2227727940" sldId="286"/>
            <ac:inkMk id="41" creationId="{D61CA258-BBB3-4419-A848-D1931C0C16CF}"/>
          </ac:inkMkLst>
        </pc:inkChg>
        <pc:inkChg chg="add mod">
          <ac:chgData name="David Wilson" userId="040556f5-552c-49b6-968d-40b91e9b13f4" providerId="ADAL" clId="{82FE433B-B854-49F4-8E87-D1E13A66DFC0}" dt="2021-09-30T00:47:03.337" v="1121"/>
          <ac:inkMkLst>
            <pc:docMk/>
            <pc:sldMk cId="2227727940" sldId="286"/>
            <ac:inkMk id="42" creationId="{97B56F41-11E8-44AA-ACE8-7B0D40E9CEED}"/>
          </ac:inkMkLst>
        </pc:inkChg>
        <pc:inkChg chg="add mod">
          <ac:chgData name="David Wilson" userId="040556f5-552c-49b6-968d-40b91e9b13f4" providerId="ADAL" clId="{82FE433B-B854-49F4-8E87-D1E13A66DFC0}" dt="2021-09-30T00:47:03.337" v="1121"/>
          <ac:inkMkLst>
            <pc:docMk/>
            <pc:sldMk cId="2227727940" sldId="286"/>
            <ac:inkMk id="43" creationId="{7B2D4998-A585-425A-BD10-FF4511A4D4D9}"/>
          </ac:inkMkLst>
        </pc:inkChg>
        <pc:inkChg chg="add mod">
          <ac:chgData name="David Wilson" userId="040556f5-552c-49b6-968d-40b91e9b13f4" providerId="ADAL" clId="{82FE433B-B854-49F4-8E87-D1E13A66DFC0}" dt="2021-09-30T00:47:03.337" v="1121"/>
          <ac:inkMkLst>
            <pc:docMk/>
            <pc:sldMk cId="2227727940" sldId="286"/>
            <ac:inkMk id="45" creationId="{7393BB54-B0DA-4678-A927-51F261928CD6}"/>
          </ac:inkMkLst>
        </pc:inkChg>
        <pc:inkChg chg="add mod">
          <ac:chgData name="David Wilson" userId="040556f5-552c-49b6-968d-40b91e9b13f4" providerId="ADAL" clId="{82FE433B-B854-49F4-8E87-D1E13A66DFC0}" dt="2021-09-30T00:46:45.489" v="1118"/>
          <ac:inkMkLst>
            <pc:docMk/>
            <pc:sldMk cId="2227727940" sldId="286"/>
            <ac:inkMk id="47" creationId="{25D5EA9C-EA7F-4012-BEA0-96A0ED8FB9E8}"/>
          </ac:inkMkLst>
        </pc:inkChg>
        <pc:inkChg chg="add mod">
          <ac:chgData name="David Wilson" userId="040556f5-552c-49b6-968d-40b91e9b13f4" providerId="ADAL" clId="{82FE433B-B854-49F4-8E87-D1E13A66DFC0}" dt="2021-09-30T00:47:03.337" v="1121"/>
          <ac:inkMkLst>
            <pc:docMk/>
            <pc:sldMk cId="2227727940" sldId="286"/>
            <ac:inkMk id="49" creationId="{8DC49FEE-F8F9-44F9-B926-DC736D235335}"/>
          </ac:inkMkLst>
        </pc:inkChg>
        <pc:inkChg chg="add mod">
          <ac:chgData name="David Wilson" userId="040556f5-552c-49b6-968d-40b91e9b13f4" providerId="ADAL" clId="{82FE433B-B854-49F4-8E87-D1E13A66DFC0}" dt="2021-09-30T00:47:03.337" v="1121"/>
          <ac:inkMkLst>
            <pc:docMk/>
            <pc:sldMk cId="2227727940" sldId="286"/>
            <ac:inkMk id="50" creationId="{EE4F2BCC-FBCB-48C3-B5DD-3FBB6E6BAFD2}"/>
          </ac:inkMkLst>
        </pc:inkChg>
        <pc:inkChg chg="add mod">
          <ac:chgData name="David Wilson" userId="040556f5-552c-49b6-968d-40b91e9b13f4" providerId="ADAL" clId="{82FE433B-B854-49F4-8E87-D1E13A66DFC0}" dt="2021-09-30T00:47:25.876" v="1130"/>
          <ac:inkMkLst>
            <pc:docMk/>
            <pc:sldMk cId="2227727940" sldId="286"/>
            <ac:inkMk id="52" creationId="{5FF68FA2-59E7-4D6E-AB04-4B4FF0DBF08B}"/>
          </ac:inkMkLst>
        </pc:inkChg>
        <pc:inkChg chg="add mod">
          <ac:chgData name="David Wilson" userId="040556f5-552c-49b6-968d-40b91e9b13f4" providerId="ADAL" clId="{82FE433B-B854-49F4-8E87-D1E13A66DFC0}" dt="2021-09-30T00:47:25.876" v="1130"/>
          <ac:inkMkLst>
            <pc:docMk/>
            <pc:sldMk cId="2227727940" sldId="286"/>
            <ac:inkMk id="53" creationId="{12F7EFAB-A80F-4030-A927-B6F42F97CAE9}"/>
          </ac:inkMkLst>
        </pc:inkChg>
        <pc:inkChg chg="add mod">
          <ac:chgData name="David Wilson" userId="040556f5-552c-49b6-968d-40b91e9b13f4" providerId="ADAL" clId="{82FE433B-B854-49F4-8E87-D1E13A66DFC0}" dt="2021-09-30T00:47:25.876" v="1130"/>
          <ac:inkMkLst>
            <pc:docMk/>
            <pc:sldMk cId="2227727940" sldId="286"/>
            <ac:inkMk id="54" creationId="{EA3D7DE2-1B7E-4F55-BB79-3774908C4607}"/>
          </ac:inkMkLst>
        </pc:inkChg>
        <pc:inkChg chg="add mod">
          <ac:chgData name="David Wilson" userId="040556f5-552c-49b6-968d-40b91e9b13f4" providerId="ADAL" clId="{82FE433B-B854-49F4-8E87-D1E13A66DFC0}" dt="2021-09-30T00:47:25.876" v="1130"/>
          <ac:inkMkLst>
            <pc:docMk/>
            <pc:sldMk cId="2227727940" sldId="286"/>
            <ac:inkMk id="55" creationId="{44488D39-C8EE-4AF6-A8BC-D6C5266B0D70}"/>
          </ac:inkMkLst>
        </pc:inkChg>
        <pc:inkChg chg="add mod">
          <ac:chgData name="David Wilson" userId="040556f5-552c-49b6-968d-40b91e9b13f4" providerId="ADAL" clId="{82FE433B-B854-49F4-8E87-D1E13A66DFC0}" dt="2021-09-30T00:47:25.876" v="1130"/>
          <ac:inkMkLst>
            <pc:docMk/>
            <pc:sldMk cId="2227727940" sldId="286"/>
            <ac:inkMk id="56" creationId="{86BE1127-31CC-465C-BD4A-EBFA682DFCC3}"/>
          </ac:inkMkLst>
        </pc:inkChg>
        <pc:inkChg chg="add mod">
          <ac:chgData name="David Wilson" userId="040556f5-552c-49b6-968d-40b91e9b13f4" providerId="ADAL" clId="{82FE433B-B854-49F4-8E87-D1E13A66DFC0}" dt="2021-09-30T00:47:25.876" v="1130"/>
          <ac:inkMkLst>
            <pc:docMk/>
            <pc:sldMk cId="2227727940" sldId="286"/>
            <ac:inkMk id="57" creationId="{5D0C7EFF-A5B3-4702-9106-D9F12A69A4C1}"/>
          </ac:inkMkLst>
        </pc:inkChg>
        <pc:inkChg chg="add mod">
          <ac:chgData name="David Wilson" userId="040556f5-552c-49b6-968d-40b91e9b13f4" providerId="ADAL" clId="{82FE433B-B854-49F4-8E87-D1E13A66DFC0}" dt="2021-09-30T00:47:25.876" v="1130"/>
          <ac:inkMkLst>
            <pc:docMk/>
            <pc:sldMk cId="2227727940" sldId="286"/>
            <ac:inkMk id="58" creationId="{AD1A72C7-E848-46C5-B005-0CE68AACA1AB}"/>
          </ac:inkMkLst>
        </pc:inkChg>
        <pc:inkChg chg="add mod">
          <ac:chgData name="David Wilson" userId="040556f5-552c-49b6-968d-40b91e9b13f4" providerId="ADAL" clId="{82FE433B-B854-49F4-8E87-D1E13A66DFC0}" dt="2021-09-30T00:47:25.876" v="1130"/>
          <ac:inkMkLst>
            <pc:docMk/>
            <pc:sldMk cId="2227727940" sldId="286"/>
            <ac:inkMk id="59" creationId="{8535B541-7B62-40AE-BF97-E5B9ED524EA1}"/>
          </ac:inkMkLst>
        </pc:inkChg>
        <pc:inkChg chg="add">
          <ac:chgData name="David Wilson" userId="040556f5-552c-49b6-968d-40b91e9b13f4" providerId="ADAL" clId="{82FE433B-B854-49F4-8E87-D1E13A66DFC0}" dt="2021-09-30T00:47:41.965" v="1131" actId="9405"/>
          <ac:inkMkLst>
            <pc:docMk/>
            <pc:sldMk cId="2227727940" sldId="286"/>
            <ac:inkMk id="61" creationId="{674DBD97-504D-4116-B9CF-1F8DEE06553E}"/>
          </ac:inkMkLst>
        </pc:inkChg>
      </pc:sldChg>
      <pc:sldChg chg="addSp delSp modSp mod">
        <pc:chgData name="David Wilson" userId="040556f5-552c-49b6-968d-40b91e9b13f4" providerId="ADAL" clId="{82FE433B-B854-49F4-8E87-D1E13A66DFC0}" dt="2021-09-30T00:42:04.967" v="1058"/>
        <pc:sldMkLst>
          <pc:docMk/>
          <pc:sldMk cId="1709673849" sldId="288"/>
        </pc:sldMkLst>
        <pc:grpChg chg="del mod">
          <ac:chgData name="David Wilson" userId="040556f5-552c-49b6-968d-40b91e9b13f4" providerId="ADAL" clId="{82FE433B-B854-49F4-8E87-D1E13A66DFC0}" dt="2021-09-30T00:40:10.308" v="1028"/>
          <ac:grpSpMkLst>
            <pc:docMk/>
            <pc:sldMk cId="1709673849" sldId="288"/>
            <ac:grpSpMk id="8" creationId="{02271A2D-15C0-423D-9D04-137D36B5FEBA}"/>
          </ac:grpSpMkLst>
        </pc:grpChg>
        <pc:grpChg chg="del mod">
          <ac:chgData name="David Wilson" userId="040556f5-552c-49b6-968d-40b91e9b13f4" providerId="ADAL" clId="{82FE433B-B854-49F4-8E87-D1E13A66DFC0}" dt="2021-09-30T00:42:02.188" v="1056"/>
          <ac:grpSpMkLst>
            <pc:docMk/>
            <pc:sldMk cId="1709673849" sldId="288"/>
            <ac:grpSpMk id="10" creationId="{59617D1D-3B7D-4134-8B8B-F733344EE401}"/>
          </ac:grpSpMkLst>
        </pc:grpChg>
        <pc:grpChg chg="del mod">
          <ac:chgData name="David Wilson" userId="040556f5-552c-49b6-968d-40b91e9b13f4" providerId="ADAL" clId="{82FE433B-B854-49F4-8E87-D1E13A66DFC0}" dt="2021-09-30T00:40:31.695" v="1042"/>
          <ac:grpSpMkLst>
            <pc:docMk/>
            <pc:sldMk cId="1709673849" sldId="288"/>
            <ac:grpSpMk id="21" creationId="{466F7F83-C5A4-419F-8965-AABA46FD4BA8}"/>
          </ac:grpSpMkLst>
        </pc:grpChg>
        <pc:grpChg chg="del mod">
          <ac:chgData name="David Wilson" userId="040556f5-552c-49b6-968d-40b91e9b13f4" providerId="ADAL" clId="{82FE433B-B854-49F4-8E87-D1E13A66DFC0}" dt="2021-09-30T00:40:35.082" v="1046"/>
          <ac:grpSpMkLst>
            <pc:docMk/>
            <pc:sldMk cId="1709673849" sldId="288"/>
            <ac:grpSpMk id="22" creationId="{66664709-30DA-42F5-A9AC-8D42EBE5DF5D}"/>
          </ac:grpSpMkLst>
        </pc:grpChg>
        <pc:grpChg chg="del mod">
          <ac:chgData name="David Wilson" userId="040556f5-552c-49b6-968d-40b91e9b13f4" providerId="ADAL" clId="{82FE433B-B854-49F4-8E87-D1E13A66DFC0}" dt="2021-09-30T00:40:35.082" v="1046"/>
          <ac:grpSpMkLst>
            <pc:docMk/>
            <pc:sldMk cId="1709673849" sldId="288"/>
            <ac:grpSpMk id="23" creationId="{CDAF48FE-B336-4426-8E91-8A4FB79C69F7}"/>
          </ac:grpSpMkLst>
        </pc:grpChg>
        <pc:grpChg chg="del mod">
          <ac:chgData name="David Wilson" userId="040556f5-552c-49b6-968d-40b91e9b13f4" providerId="ADAL" clId="{82FE433B-B854-49F4-8E87-D1E13A66DFC0}" dt="2021-09-30T00:40:35.082" v="1046"/>
          <ac:grpSpMkLst>
            <pc:docMk/>
            <pc:sldMk cId="1709673849" sldId="288"/>
            <ac:grpSpMk id="26" creationId="{D649E07D-508C-48E2-98E7-273AAE4FC790}"/>
          </ac:grpSpMkLst>
        </pc:grpChg>
        <pc:grpChg chg="del mod">
          <ac:chgData name="David Wilson" userId="040556f5-552c-49b6-968d-40b91e9b13f4" providerId="ADAL" clId="{82FE433B-B854-49F4-8E87-D1E13A66DFC0}" dt="2021-09-30T00:40:49.387" v="1049"/>
          <ac:grpSpMkLst>
            <pc:docMk/>
            <pc:sldMk cId="1709673849" sldId="288"/>
            <ac:grpSpMk id="30" creationId="{82BA50AE-4F4F-4D9B-9A07-EAC5A3029462}"/>
          </ac:grpSpMkLst>
        </pc:grpChg>
        <pc:grpChg chg="del mod">
          <ac:chgData name="David Wilson" userId="040556f5-552c-49b6-968d-40b91e9b13f4" providerId="ADAL" clId="{82FE433B-B854-49F4-8E87-D1E13A66DFC0}" dt="2021-09-30T00:41:07.816" v="1052"/>
          <ac:grpSpMkLst>
            <pc:docMk/>
            <pc:sldMk cId="1709673849" sldId="288"/>
            <ac:grpSpMk id="33" creationId="{32E96F42-C827-42FA-8722-B9F466248CDA}"/>
          </ac:grpSpMkLst>
        </pc:grpChg>
        <pc:grpChg chg="del mod">
          <ac:chgData name="David Wilson" userId="040556f5-552c-49b6-968d-40b91e9b13f4" providerId="ADAL" clId="{82FE433B-B854-49F4-8E87-D1E13A66DFC0}" dt="2021-09-30T00:42:02.188" v="1056"/>
          <ac:grpSpMkLst>
            <pc:docMk/>
            <pc:sldMk cId="1709673849" sldId="288"/>
            <ac:grpSpMk id="36" creationId="{EEEC6D63-9F67-450B-9478-0FD1270C47CD}"/>
          </ac:grpSpMkLst>
        </pc:grpChg>
        <pc:grpChg chg="del mod">
          <ac:chgData name="David Wilson" userId="040556f5-552c-49b6-968d-40b91e9b13f4" providerId="ADAL" clId="{82FE433B-B854-49F4-8E87-D1E13A66DFC0}" dt="2021-09-30T00:42:04.967" v="1058"/>
          <ac:grpSpMkLst>
            <pc:docMk/>
            <pc:sldMk cId="1709673849" sldId="288"/>
            <ac:grpSpMk id="40" creationId="{88C93A5D-060A-4651-9E13-F3DCBD018B60}"/>
          </ac:grpSpMkLst>
        </pc:grpChg>
        <pc:grpChg chg="mod">
          <ac:chgData name="David Wilson" userId="040556f5-552c-49b6-968d-40b91e9b13f4" providerId="ADAL" clId="{82FE433B-B854-49F4-8E87-D1E13A66DFC0}" dt="2021-09-30T00:42:04.967" v="1058"/>
          <ac:grpSpMkLst>
            <pc:docMk/>
            <pc:sldMk cId="1709673849" sldId="288"/>
            <ac:grpSpMk id="42" creationId="{870B4405-CD8E-49C8-8E0C-20755191F62A}"/>
          </ac:grpSpMkLst>
        </pc:grpChg>
        <pc:inkChg chg="add">
          <ac:chgData name="David Wilson" userId="040556f5-552c-49b6-968d-40b91e9b13f4" providerId="ADAL" clId="{82FE433B-B854-49F4-8E87-D1E13A66DFC0}" dt="2021-09-30T00:39:34.113" v="1023" actId="9405"/>
          <ac:inkMkLst>
            <pc:docMk/>
            <pc:sldMk cId="1709673849" sldId="288"/>
            <ac:inkMk id="2" creationId="{111BCCA9-8FF5-436F-AB88-ED61E7537DC0}"/>
          </ac:inkMkLst>
        </pc:inkChg>
        <pc:inkChg chg="add mod">
          <ac:chgData name="David Wilson" userId="040556f5-552c-49b6-968d-40b91e9b13f4" providerId="ADAL" clId="{82FE433B-B854-49F4-8E87-D1E13A66DFC0}" dt="2021-09-30T00:42:04.967" v="1058"/>
          <ac:inkMkLst>
            <pc:docMk/>
            <pc:sldMk cId="1709673849" sldId="288"/>
            <ac:inkMk id="6" creationId="{C613A941-FEE0-4FD8-A9DF-7228C6E82448}"/>
          </ac:inkMkLst>
        </pc:inkChg>
        <pc:inkChg chg="add mod">
          <ac:chgData name="David Wilson" userId="040556f5-552c-49b6-968d-40b91e9b13f4" providerId="ADAL" clId="{82FE433B-B854-49F4-8E87-D1E13A66DFC0}" dt="2021-09-30T00:42:04.967" v="1058"/>
          <ac:inkMkLst>
            <pc:docMk/>
            <pc:sldMk cId="1709673849" sldId="288"/>
            <ac:inkMk id="7" creationId="{282F5BC4-8362-4E24-B19F-0E3AAA2F26E5}"/>
          </ac:inkMkLst>
        </pc:inkChg>
        <pc:inkChg chg="add mod">
          <ac:chgData name="David Wilson" userId="040556f5-552c-49b6-968d-40b91e9b13f4" providerId="ADAL" clId="{82FE433B-B854-49F4-8E87-D1E13A66DFC0}" dt="2021-09-30T00:42:02.188" v="1056"/>
          <ac:inkMkLst>
            <pc:docMk/>
            <pc:sldMk cId="1709673849" sldId="288"/>
            <ac:inkMk id="9" creationId="{7CF2A739-408F-4A19-9CF9-94F7035F6F53}"/>
          </ac:inkMkLst>
        </pc:inkChg>
        <pc:inkChg chg="add mod">
          <ac:chgData name="David Wilson" userId="040556f5-552c-49b6-968d-40b91e9b13f4" providerId="ADAL" clId="{82FE433B-B854-49F4-8E87-D1E13A66DFC0}" dt="2021-09-30T00:42:04.967" v="1058"/>
          <ac:inkMkLst>
            <pc:docMk/>
            <pc:sldMk cId="1709673849" sldId="288"/>
            <ac:inkMk id="11" creationId="{11EE6C98-4E43-43F3-AFE7-E9B2E3ED2281}"/>
          </ac:inkMkLst>
        </pc:inkChg>
        <pc:inkChg chg="add mod">
          <ac:chgData name="David Wilson" userId="040556f5-552c-49b6-968d-40b91e9b13f4" providerId="ADAL" clId="{82FE433B-B854-49F4-8E87-D1E13A66DFC0}" dt="2021-09-30T00:42:04.967" v="1058"/>
          <ac:inkMkLst>
            <pc:docMk/>
            <pc:sldMk cId="1709673849" sldId="288"/>
            <ac:inkMk id="12" creationId="{0BAA1D7D-A146-4F39-A31D-53B2B1510A63}"/>
          </ac:inkMkLst>
        </pc:inkChg>
        <pc:inkChg chg="add mod">
          <ac:chgData name="David Wilson" userId="040556f5-552c-49b6-968d-40b91e9b13f4" providerId="ADAL" clId="{82FE433B-B854-49F4-8E87-D1E13A66DFC0}" dt="2021-09-30T00:42:04.967" v="1058"/>
          <ac:inkMkLst>
            <pc:docMk/>
            <pc:sldMk cId="1709673849" sldId="288"/>
            <ac:inkMk id="13" creationId="{BCB6C3C8-DF21-4FA9-AE07-3D13953E52D4}"/>
          </ac:inkMkLst>
        </pc:inkChg>
        <pc:inkChg chg="add mod">
          <ac:chgData name="David Wilson" userId="040556f5-552c-49b6-968d-40b91e9b13f4" providerId="ADAL" clId="{82FE433B-B854-49F4-8E87-D1E13A66DFC0}" dt="2021-09-30T00:42:04.967" v="1058"/>
          <ac:inkMkLst>
            <pc:docMk/>
            <pc:sldMk cId="1709673849" sldId="288"/>
            <ac:inkMk id="14" creationId="{4AE37C73-D9D7-474C-A4E8-0D582744AC80}"/>
          </ac:inkMkLst>
        </pc:inkChg>
        <pc:inkChg chg="add mod">
          <ac:chgData name="David Wilson" userId="040556f5-552c-49b6-968d-40b91e9b13f4" providerId="ADAL" clId="{82FE433B-B854-49F4-8E87-D1E13A66DFC0}" dt="2021-09-30T00:42:04.967" v="1058"/>
          <ac:inkMkLst>
            <pc:docMk/>
            <pc:sldMk cId="1709673849" sldId="288"/>
            <ac:inkMk id="15" creationId="{A3B0985C-9D1A-49AF-B887-B1933C6AB393}"/>
          </ac:inkMkLst>
        </pc:inkChg>
        <pc:inkChg chg="add mod">
          <ac:chgData name="David Wilson" userId="040556f5-552c-49b6-968d-40b91e9b13f4" providerId="ADAL" clId="{82FE433B-B854-49F4-8E87-D1E13A66DFC0}" dt="2021-09-30T00:42:04.967" v="1058"/>
          <ac:inkMkLst>
            <pc:docMk/>
            <pc:sldMk cId="1709673849" sldId="288"/>
            <ac:inkMk id="16" creationId="{7380C2D9-4F92-41FA-B921-C3AFCE806761}"/>
          </ac:inkMkLst>
        </pc:inkChg>
        <pc:inkChg chg="add mod">
          <ac:chgData name="David Wilson" userId="040556f5-552c-49b6-968d-40b91e9b13f4" providerId="ADAL" clId="{82FE433B-B854-49F4-8E87-D1E13A66DFC0}" dt="2021-09-30T00:42:04.967" v="1058"/>
          <ac:inkMkLst>
            <pc:docMk/>
            <pc:sldMk cId="1709673849" sldId="288"/>
            <ac:inkMk id="17" creationId="{0B9C56C9-C92B-4BB2-BD68-36792F45945F}"/>
          </ac:inkMkLst>
        </pc:inkChg>
        <pc:inkChg chg="add mod">
          <ac:chgData name="David Wilson" userId="040556f5-552c-49b6-968d-40b91e9b13f4" providerId="ADAL" clId="{82FE433B-B854-49F4-8E87-D1E13A66DFC0}" dt="2021-09-30T00:42:04.967" v="1058"/>
          <ac:inkMkLst>
            <pc:docMk/>
            <pc:sldMk cId="1709673849" sldId="288"/>
            <ac:inkMk id="18" creationId="{6B7D2319-4E16-4FFE-8CDB-30FF45D89E9D}"/>
          </ac:inkMkLst>
        </pc:inkChg>
        <pc:inkChg chg="add mod">
          <ac:chgData name="David Wilson" userId="040556f5-552c-49b6-968d-40b91e9b13f4" providerId="ADAL" clId="{82FE433B-B854-49F4-8E87-D1E13A66DFC0}" dt="2021-09-30T00:42:04.967" v="1058"/>
          <ac:inkMkLst>
            <pc:docMk/>
            <pc:sldMk cId="1709673849" sldId="288"/>
            <ac:inkMk id="19" creationId="{0D646B1A-9EB2-4F82-870C-CA827457EDB1}"/>
          </ac:inkMkLst>
        </pc:inkChg>
        <pc:inkChg chg="add mod">
          <ac:chgData name="David Wilson" userId="040556f5-552c-49b6-968d-40b91e9b13f4" providerId="ADAL" clId="{82FE433B-B854-49F4-8E87-D1E13A66DFC0}" dt="2021-09-30T00:42:04.967" v="1058"/>
          <ac:inkMkLst>
            <pc:docMk/>
            <pc:sldMk cId="1709673849" sldId="288"/>
            <ac:inkMk id="20" creationId="{310D3A8D-C3B4-4687-9031-16B4AA965ED7}"/>
          </ac:inkMkLst>
        </pc:inkChg>
        <pc:inkChg chg="add">
          <ac:chgData name="David Wilson" userId="040556f5-552c-49b6-968d-40b91e9b13f4" providerId="ADAL" clId="{82FE433B-B854-49F4-8E87-D1E13A66DFC0}" dt="2021-09-30T00:40:26.730" v="1040" actId="9405"/>
          <ac:inkMkLst>
            <pc:docMk/>
            <pc:sldMk cId="1709673849" sldId="288"/>
            <ac:inkMk id="24" creationId="{0F036B75-1E2E-42C2-80E9-B6C240544360}"/>
          </ac:inkMkLst>
        </pc:inkChg>
        <pc:inkChg chg="add mod">
          <ac:chgData name="David Wilson" userId="040556f5-552c-49b6-968d-40b91e9b13f4" providerId="ADAL" clId="{82FE433B-B854-49F4-8E87-D1E13A66DFC0}" dt="2021-09-30T00:42:04.967" v="1058"/>
          <ac:inkMkLst>
            <pc:docMk/>
            <pc:sldMk cId="1709673849" sldId="288"/>
            <ac:inkMk id="25" creationId="{70D69C68-0104-4F45-948B-86A2AA00D8F4}"/>
          </ac:inkMkLst>
        </pc:inkChg>
        <pc:inkChg chg="add mod">
          <ac:chgData name="David Wilson" userId="040556f5-552c-49b6-968d-40b91e9b13f4" providerId="ADAL" clId="{82FE433B-B854-49F4-8E87-D1E13A66DFC0}" dt="2021-09-30T00:42:04.967" v="1058"/>
          <ac:inkMkLst>
            <pc:docMk/>
            <pc:sldMk cId="1709673849" sldId="288"/>
            <ac:inkMk id="27" creationId="{F085B07C-F8A1-4CC3-8383-7A82FC113FD5}"/>
          </ac:inkMkLst>
        </pc:inkChg>
        <pc:inkChg chg="add mod">
          <ac:chgData name="David Wilson" userId="040556f5-552c-49b6-968d-40b91e9b13f4" providerId="ADAL" clId="{82FE433B-B854-49F4-8E87-D1E13A66DFC0}" dt="2021-09-30T00:42:04.967" v="1058"/>
          <ac:inkMkLst>
            <pc:docMk/>
            <pc:sldMk cId="1709673849" sldId="288"/>
            <ac:inkMk id="28" creationId="{58239FA0-0B2F-4B6B-9781-0C749E449B1A}"/>
          </ac:inkMkLst>
        </pc:inkChg>
        <pc:inkChg chg="add mod">
          <ac:chgData name="David Wilson" userId="040556f5-552c-49b6-968d-40b91e9b13f4" providerId="ADAL" clId="{82FE433B-B854-49F4-8E87-D1E13A66DFC0}" dt="2021-09-30T00:42:04.967" v="1058"/>
          <ac:inkMkLst>
            <pc:docMk/>
            <pc:sldMk cId="1709673849" sldId="288"/>
            <ac:inkMk id="29" creationId="{70CF07D3-6AF9-4538-9F6A-C46AEF4702E2}"/>
          </ac:inkMkLst>
        </pc:inkChg>
        <pc:inkChg chg="add">
          <ac:chgData name="David Wilson" userId="040556f5-552c-49b6-968d-40b91e9b13f4" providerId="ADAL" clId="{82FE433B-B854-49F4-8E87-D1E13A66DFC0}" dt="2021-09-30T00:40:40.486" v="1047" actId="9405"/>
          <ac:inkMkLst>
            <pc:docMk/>
            <pc:sldMk cId="1709673849" sldId="288"/>
            <ac:inkMk id="31" creationId="{73707151-C8C8-460A-9359-DC4EF6C5DA5B}"/>
          </ac:inkMkLst>
        </pc:inkChg>
        <pc:inkChg chg="add mod">
          <ac:chgData name="David Wilson" userId="040556f5-552c-49b6-968d-40b91e9b13f4" providerId="ADAL" clId="{82FE433B-B854-49F4-8E87-D1E13A66DFC0}" dt="2021-09-30T00:41:07.816" v="1052"/>
          <ac:inkMkLst>
            <pc:docMk/>
            <pc:sldMk cId="1709673849" sldId="288"/>
            <ac:inkMk id="32" creationId="{FC2E9BED-7750-4C6F-AC20-67437BD970A4}"/>
          </ac:inkMkLst>
        </pc:inkChg>
        <pc:inkChg chg="add mod">
          <ac:chgData name="David Wilson" userId="040556f5-552c-49b6-968d-40b91e9b13f4" providerId="ADAL" clId="{82FE433B-B854-49F4-8E87-D1E13A66DFC0}" dt="2021-09-30T00:42:04.967" v="1058"/>
          <ac:inkMkLst>
            <pc:docMk/>
            <pc:sldMk cId="1709673849" sldId="288"/>
            <ac:inkMk id="34" creationId="{5D3C1115-AACA-47B0-B458-27B135FA5E2E}"/>
          </ac:inkMkLst>
        </pc:inkChg>
        <pc:inkChg chg="add mod">
          <ac:chgData name="David Wilson" userId="040556f5-552c-49b6-968d-40b91e9b13f4" providerId="ADAL" clId="{82FE433B-B854-49F4-8E87-D1E13A66DFC0}" dt="2021-09-30T00:42:04.967" v="1058"/>
          <ac:inkMkLst>
            <pc:docMk/>
            <pc:sldMk cId="1709673849" sldId="288"/>
            <ac:inkMk id="35" creationId="{16FE9975-F312-405E-899C-CACCBDCB671B}"/>
          </ac:inkMkLst>
        </pc:inkChg>
        <pc:inkChg chg="add">
          <ac:chgData name="David Wilson" userId="040556f5-552c-49b6-968d-40b91e9b13f4" providerId="ADAL" clId="{82FE433B-B854-49F4-8E87-D1E13A66DFC0}" dt="2021-09-30T00:41:21.167" v="1053" actId="9405"/>
          <ac:inkMkLst>
            <pc:docMk/>
            <pc:sldMk cId="1709673849" sldId="288"/>
            <ac:inkMk id="37" creationId="{ED7CD6C4-4EEB-4707-BAF9-7F97EDA97097}"/>
          </ac:inkMkLst>
        </pc:inkChg>
        <pc:inkChg chg="add">
          <ac:chgData name="David Wilson" userId="040556f5-552c-49b6-968d-40b91e9b13f4" providerId="ADAL" clId="{82FE433B-B854-49F4-8E87-D1E13A66DFC0}" dt="2021-09-30T00:41:25.820" v="1054" actId="9405"/>
          <ac:inkMkLst>
            <pc:docMk/>
            <pc:sldMk cId="1709673849" sldId="288"/>
            <ac:inkMk id="38" creationId="{26DDDBB1-50BA-4CA0-B18C-3212D1217090}"/>
          </ac:inkMkLst>
        </pc:inkChg>
        <pc:inkChg chg="add mod">
          <ac:chgData name="David Wilson" userId="040556f5-552c-49b6-968d-40b91e9b13f4" providerId="ADAL" clId="{82FE433B-B854-49F4-8E87-D1E13A66DFC0}" dt="2021-09-30T00:42:04.967" v="1058"/>
          <ac:inkMkLst>
            <pc:docMk/>
            <pc:sldMk cId="1709673849" sldId="288"/>
            <ac:inkMk id="39" creationId="{0EB435EC-FE2A-4CB7-B600-7B5066BD2BA7}"/>
          </ac:inkMkLst>
        </pc:inkChg>
        <pc:inkChg chg="add mod">
          <ac:chgData name="David Wilson" userId="040556f5-552c-49b6-968d-40b91e9b13f4" providerId="ADAL" clId="{82FE433B-B854-49F4-8E87-D1E13A66DFC0}" dt="2021-09-30T00:42:04.967" v="1058"/>
          <ac:inkMkLst>
            <pc:docMk/>
            <pc:sldMk cId="1709673849" sldId="288"/>
            <ac:inkMk id="41" creationId="{2614BDA4-EF9E-4662-8E1B-DDC849E4688A}"/>
          </ac:inkMkLst>
        </pc:inkChg>
      </pc:sldChg>
      <pc:sldChg chg="modSp mod">
        <pc:chgData name="David Wilson" userId="040556f5-552c-49b6-968d-40b91e9b13f4" providerId="ADAL" clId="{82FE433B-B854-49F4-8E87-D1E13A66DFC0}" dt="2021-10-01T06:52:48.869" v="1313" actId="1076"/>
        <pc:sldMkLst>
          <pc:docMk/>
          <pc:sldMk cId="1895547449" sldId="290"/>
        </pc:sldMkLst>
        <pc:picChg chg="mod">
          <ac:chgData name="David Wilson" userId="040556f5-552c-49b6-968d-40b91e9b13f4" providerId="ADAL" clId="{82FE433B-B854-49F4-8E87-D1E13A66DFC0}" dt="2021-10-01T06:52:48.869" v="1313" actId="1076"/>
          <ac:picMkLst>
            <pc:docMk/>
            <pc:sldMk cId="1895547449" sldId="290"/>
            <ac:picMk id="2" creationId="{00000000-0000-0000-0000-000000000000}"/>
          </ac:picMkLst>
        </pc:picChg>
      </pc:sldChg>
      <pc:sldChg chg="addSp delSp modSp mod">
        <pc:chgData name="David Wilson" userId="040556f5-552c-49b6-968d-40b91e9b13f4" providerId="ADAL" clId="{82FE433B-B854-49F4-8E87-D1E13A66DFC0}" dt="2021-09-30T00:53:51.036" v="1171"/>
        <pc:sldMkLst>
          <pc:docMk/>
          <pc:sldMk cId="1399998980" sldId="291"/>
        </pc:sldMkLst>
        <pc:grpChg chg="del mod">
          <ac:chgData name="David Wilson" userId="040556f5-552c-49b6-968d-40b91e9b13f4" providerId="ADAL" clId="{82FE433B-B854-49F4-8E87-D1E13A66DFC0}" dt="2021-09-30T00:53:51.036" v="1171"/>
          <ac:grpSpMkLst>
            <pc:docMk/>
            <pc:sldMk cId="1399998980" sldId="291"/>
            <ac:grpSpMk id="14" creationId="{C5F092BD-38F1-4339-9ABD-F4C81738C1B5}"/>
          </ac:grpSpMkLst>
        </pc:grpChg>
        <pc:grpChg chg="mod">
          <ac:chgData name="David Wilson" userId="040556f5-552c-49b6-968d-40b91e9b13f4" providerId="ADAL" clId="{82FE433B-B854-49F4-8E87-D1E13A66DFC0}" dt="2021-09-30T00:53:47.614" v="1166"/>
          <ac:grpSpMkLst>
            <pc:docMk/>
            <pc:sldMk cId="1399998980" sldId="291"/>
            <ac:grpSpMk id="15" creationId="{30FECBE9-1779-4849-95A5-2670EA438362}"/>
          </ac:grpSpMkLst>
        </pc:grpChg>
        <pc:grpChg chg="mod">
          <ac:chgData name="David Wilson" userId="040556f5-552c-49b6-968d-40b91e9b13f4" providerId="ADAL" clId="{82FE433B-B854-49F4-8E87-D1E13A66DFC0}" dt="2021-09-30T00:53:51.036" v="1171"/>
          <ac:grpSpMkLst>
            <pc:docMk/>
            <pc:sldMk cId="1399998980" sldId="291"/>
            <ac:grpSpMk id="20" creationId="{9CFFAFC0-659C-4460-AC59-38C29A6AA69A}"/>
          </ac:grpSpMkLst>
        </pc:grpChg>
        <pc:inkChg chg="add">
          <ac:chgData name="David Wilson" userId="040556f5-552c-49b6-968d-40b91e9b13f4" providerId="ADAL" clId="{82FE433B-B854-49F4-8E87-D1E13A66DFC0}" dt="2021-09-30T00:53:07.109" v="1160" actId="9405"/>
          <ac:inkMkLst>
            <pc:docMk/>
            <pc:sldMk cId="1399998980" sldId="291"/>
            <ac:inkMk id="8" creationId="{A6A30F2D-4458-4760-8E1C-9EA58726AA2C}"/>
          </ac:inkMkLst>
        </pc:inkChg>
        <pc:inkChg chg="add">
          <ac:chgData name="David Wilson" userId="040556f5-552c-49b6-968d-40b91e9b13f4" providerId="ADAL" clId="{82FE433B-B854-49F4-8E87-D1E13A66DFC0}" dt="2021-09-30T00:53:20.784" v="1161" actId="9405"/>
          <ac:inkMkLst>
            <pc:docMk/>
            <pc:sldMk cId="1399998980" sldId="291"/>
            <ac:inkMk id="9" creationId="{9185A5B3-805F-4A04-9134-CF17634C1408}"/>
          </ac:inkMkLst>
        </pc:inkChg>
        <pc:inkChg chg="add mod">
          <ac:chgData name="David Wilson" userId="040556f5-552c-49b6-968d-40b91e9b13f4" providerId="ADAL" clId="{82FE433B-B854-49F4-8E87-D1E13A66DFC0}" dt="2021-09-30T00:53:51.036" v="1171"/>
          <ac:inkMkLst>
            <pc:docMk/>
            <pc:sldMk cId="1399998980" sldId="291"/>
            <ac:inkMk id="10" creationId="{733FF083-EF93-4B5F-897B-9A794CC36704}"/>
          </ac:inkMkLst>
        </pc:inkChg>
        <pc:inkChg chg="add mod">
          <ac:chgData name="David Wilson" userId="040556f5-552c-49b6-968d-40b91e9b13f4" providerId="ADAL" clId="{82FE433B-B854-49F4-8E87-D1E13A66DFC0}" dt="2021-09-30T00:53:47.614" v="1166"/>
          <ac:inkMkLst>
            <pc:docMk/>
            <pc:sldMk cId="1399998980" sldId="291"/>
            <ac:inkMk id="11" creationId="{D16A6B72-A268-4B92-BA9B-5725C88B4268}"/>
          </ac:inkMkLst>
        </pc:inkChg>
        <pc:inkChg chg="add mod">
          <ac:chgData name="David Wilson" userId="040556f5-552c-49b6-968d-40b91e9b13f4" providerId="ADAL" clId="{82FE433B-B854-49F4-8E87-D1E13A66DFC0}" dt="2021-09-30T00:53:47.614" v="1166"/>
          <ac:inkMkLst>
            <pc:docMk/>
            <pc:sldMk cId="1399998980" sldId="291"/>
            <ac:inkMk id="12" creationId="{CEFF9A05-C9DF-497B-91E5-DDD314FCAEE6}"/>
          </ac:inkMkLst>
        </pc:inkChg>
        <pc:inkChg chg="add mod">
          <ac:chgData name="David Wilson" userId="040556f5-552c-49b6-968d-40b91e9b13f4" providerId="ADAL" clId="{82FE433B-B854-49F4-8E87-D1E13A66DFC0}" dt="2021-09-30T00:53:51.036" v="1171"/>
          <ac:inkMkLst>
            <pc:docMk/>
            <pc:sldMk cId="1399998980" sldId="291"/>
            <ac:inkMk id="13" creationId="{F66B0470-5258-4D18-BCAF-B4B3B748A5F9}"/>
          </ac:inkMkLst>
        </pc:inkChg>
        <pc:inkChg chg="add mod">
          <ac:chgData name="David Wilson" userId="040556f5-552c-49b6-968d-40b91e9b13f4" providerId="ADAL" clId="{82FE433B-B854-49F4-8E87-D1E13A66DFC0}" dt="2021-09-30T00:53:51.036" v="1171"/>
          <ac:inkMkLst>
            <pc:docMk/>
            <pc:sldMk cId="1399998980" sldId="291"/>
            <ac:inkMk id="16" creationId="{B9A13142-B8C5-4353-A2EB-BB3CD1B3DA66}"/>
          </ac:inkMkLst>
        </pc:inkChg>
        <pc:inkChg chg="add mod">
          <ac:chgData name="David Wilson" userId="040556f5-552c-49b6-968d-40b91e9b13f4" providerId="ADAL" clId="{82FE433B-B854-49F4-8E87-D1E13A66DFC0}" dt="2021-09-30T00:53:51.036" v="1171"/>
          <ac:inkMkLst>
            <pc:docMk/>
            <pc:sldMk cId="1399998980" sldId="291"/>
            <ac:inkMk id="17" creationId="{ECBA0621-8403-4CC4-80F1-DBF4386DE255}"/>
          </ac:inkMkLst>
        </pc:inkChg>
        <pc:inkChg chg="add mod">
          <ac:chgData name="David Wilson" userId="040556f5-552c-49b6-968d-40b91e9b13f4" providerId="ADAL" clId="{82FE433B-B854-49F4-8E87-D1E13A66DFC0}" dt="2021-09-30T00:53:51.036" v="1171"/>
          <ac:inkMkLst>
            <pc:docMk/>
            <pc:sldMk cId="1399998980" sldId="291"/>
            <ac:inkMk id="18" creationId="{4BF7BA57-9AE2-424B-A8AA-B7C2205966C3}"/>
          </ac:inkMkLst>
        </pc:inkChg>
        <pc:inkChg chg="add mod">
          <ac:chgData name="David Wilson" userId="040556f5-552c-49b6-968d-40b91e9b13f4" providerId="ADAL" clId="{82FE433B-B854-49F4-8E87-D1E13A66DFC0}" dt="2021-09-30T00:53:51.036" v="1171"/>
          <ac:inkMkLst>
            <pc:docMk/>
            <pc:sldMk cId="1399998980" sldId="291"/>
            <ac:inkMk id="19" creationId="{281B958D-D448-49DC-B442-A545E07AFE40}"/>
          </ac:inkMkLst>
        </pc:inkChg>
      </pc:sldChg>
      <pc:sldChg chg="addSp modSp mod">
        <pc:chgData name="David Wilson" userId="040556f5-552c-49b6-968d-40b91e9b13f4" providerId="ADAL" clId="{82FE433B-B854-49F4-8E87-D1E13A66DFC0}" dt="2021-09-30T00:56:16.893" v="1188" actId="9405"/>
        <pc:sldMkLst>
          <pc:docMk/>
          <pc:sldMk cId="2619410574" sldId="293"/>
        </pc:sldMkLst>
        <pc:grpChg chg="mod">
          <ac:chgData name="David Wilson" userId="040556f5-552c-49b6-968d-40b91e9b13f4" providerId="ADAL" clId="{82FE433B-B854-49F4-8E87-D1E13A66DFC0}" dt="2021-09-30T00:56:13.996" v="1186"/>
          <ac:grpSpMkLst>
            <pc:docMk/>
            <pc:sldMk cId="2619410574" sldId="293"/>
            <ac:grpSpMk id="7" creationId="{C03B5F72-AFF7-420E-8A56-5A56848B5723}"/>
          </ac:grpSpMkLst>
        </pc:grpChg>
        <pc:inkChg chg="add mod">
          <ac:chgData name="David Wilson" userId="040556f5-552c-49b6-968d-40b91e9b13f4" providerId="ADAL" clId="{82FE433B-B854-49F4-8E87-D1E13A66DFC0}" dt="2021-09-30T00:56:13.996" v="1186"/>
          <ac:inkMkLst>
            <pc:docMk/>
            <pc:sldMk cId="2619410574" sldId="293"/>
            <ac:inkMk id="2" creationId="{7CFE39B3-8118-444F-8E93-2D76CB179B45}"/>
          </ac:inkMkLst>
        </pc:inkChg>
        <pc:inkChg chg="add mod">
          <ac:chgData name="David Wilson" userId="040556f5-552c-49b6-968d-40b91e9b13f4" providerId="ADAL" clId="{82FE433B-B854-49F4-8E87-D1E13A66DFC0}" dt="2021-09-30T00:56:13.996" v="1186"/>
          <ac:inkMkLst>
            <pc:docMk/>
            <pc:sldMk cId="2619410574" sldId="293"/>
            <ac:inkMk id="3" creationId="{6D9F0CF6-C9B2-4C94-9437-AF3B6729184F}"/>
          </ac:inkMkLst>
        </pc:inkChg>
        <pc:inkChg chg="add">
          <ac:chgData name="David Wilson" userId="040556f5-552c-49b6-968d-40b91e9b13f4" providerId="ADAL" clId="{82FE433B-B854-49F4-8E87-D1E13A66DFC0}" dt="2021-09-30T00:56:15.812" v="1187" actId="9405"/>
          <ac:inkMkLst>
            <pc:docMk/>
            <pc:sldMk cId="2619410574" sldId="293"/>
            <ac:inkMk id="8" creationId="{6D74BDAC-95C0-4D21-BB75-EAFE0F2D9F3A}"/>
          </ac:inkMkLst>
        </pc:inkChg>
        <pc:inkChg chg="add">
          <ac:chgData name="David Wilson" userId="040556f5-552c-49b6-968d-40b91e9b13f4" providerId="ADAL" clId="{82FE433B-B854-49F4-8E87-D1E13A66DFC0}" dt="2021-09-30T00:56:16.893" v="1188" actId="9405"/>
          <ac:inkMkLst>
            <pc:docMk/>
            <pc:sldMk cId="2619410574" sldId="293"/>
            <ac:inkMk id="9" creationId="{75A29E5C-3D2A-4FDF-AC7F-B1E2A6B375CA}"/>
          </ac:inkMkLst>
        </pc:inkChg>
      </pc:sldChg>
      <pc:sldChg chg="addSp delSp modSp mod">
        <pc:chgData name="David Wilson" userId="040556f5-552c-49b6-968d-40b91e9b13f4" providerId="ADAL" clId="{82FE433B-B854-49F4-8E87-D1E13A66DFC0}" dt="2021-09-30T00:43:27.397" v="1076"/>
        <pc:sldMkLst>
          <pc:docMk/>
          <pc:sldMk cId="2847605886" sldId="294"/>
        </pc:sldMkLst>
        <pc:grpChg chg="del mod">
          <ac:chgData name="David Wilson" userId="040556f5-552c-49b6-968d-40b91e9b13f4" providerId="ADAL" clId="{82FE433B-B854-49F4-8E87-D1E13A66DFC0}" dt="2021-09-30T00:42:47.090" v="1067"/>
          <ac:grpSpMkLst>
            <pc:docMk/>
            <pc:sldMk cId="2847605886" sldId="294"/>
            <ac:grpSpMk id="9" creationId="{AC235B0F-4E3B-45E7-B153-4031AC75C053}"/>
          </ac:grpSpMkLst>
        </pc:grpChg>
        <pc:grpChg chg="mod">
          <ac:chgData name="David Wilson" userId="040556f5-552c-49b6-968d-40b91e9b13f4" providerId="ADAL" clId="{82FE433B-B854-49F4-8E87-D1E13A66DFC0}" dt="2021-09-30T00:42:47.090" v="1067"/>
          <ac:grpSpMkLst>
            <pc:docMk/>
            <pc:sldMk cId="2847605886" sldId="294"/>
            <ac:grpSpMk id="12" creationId="{60D0E643-AD71-4008-A76E-6FE0DB60AB66}"/>
          </ac:grpSpMkLst>
        </pc:grpChg>
        <pc:grpChg chg="mod">
          <ac:chgData name="David Wilson" userId="040556f5-552c-49b6-968d-40b91e9b13f4" providerId="ADAL" clId="{82FE433B-B854-49F4-8E87-D1E13A66DFC0}" dt="2021-09-30T00:43:09.563" v="1072"/>
          <ac:grpSpMkLst>
            <pc:docMk/>
            <pc:sldMk cId="2847605886" sldId="294"/>
            <ac:grpSpMk id="17" creationId="{D0804E65-E0AD-465B-87E7-B64FA245D885}"/>
          </ac:grpSpMkLst>
        </pc:grpChg>
        <pc:grpChg chg="mod">
          <ac:chgData name="David Wilson" userId="040556f5-552c-49b6-968d-40b91e9b13f4" providerId="ADAL" clId="{82FE433B-B854-49F4-8E87-D1E13A66DFC0}" dt="2021-09-30T00:43:27.397" v="1076"/>
          <ac:grpSpMkLst>
            <pc:docMk/>
            <pc:sldMk cId="2847605886" sldId="294"/>
            <ac:grpSpMk id="21" creationId="{85089B01-8EAA-4832-9C12-D98E3EA92F97}"/>
          </ac:grpSpMkLst>
        </pc:grpChg>
        <pc:inkChg chg="add">
          <ac:chgData name="David Wilson" userId="040556f5-552c-49b6-968d-40b91e9b13f4" providerId="ADAL" clId="{82FE433B-B854-49F4-8E87-D1E13A66DFC0}" dt="2021-09-30T00:42:25.791" v="1059" actId="9405"/>
          <ac:inkMkLst>
            <pc:docMk/>
            <pc:sldMk cId="2847605886" sldId="294"/>
            <ac:inkMk id="2" creationId="{27ADD10F-EF86-48EF-A664-716520216413}"/>
          </ac:inkMkLst>
        </pc:inkChg>
        <pc:inkChg chg="add">
          <ac:chgData name="David Wilson" userId="040556f5-552c-49b6-968d-40b91e9b13f4" providerId="ADAL" clId="{82FE433B-B854-49F4-8E87-D1E13A66DFC0}" dt="2021-09-30T00:42:28.287" v="1060" actId="9405"/>
          <ac:inkMkLst>
            <pc:docMk/>
            <pc:sldMk cId="2847605886" sldId="294"/>
            <ac:inkMk id="5" creationId="{91C3C6FD-E8B6-48B1-8FD1-662122FD3349}"/>
          </ac:inkMkLst>
        </pc:inkChg>
        <pc:inkChg chg="add">
          <ac:chgData name="David Wilson" userId="040556f5-552c-49b6-968d-40b91e9b13f4" providerId="ADAL" clId="{82FE433B-B854-49F4-8E87-D1E13A66DFC0}" dt="2021-09-30T00:42:31.457" v="1061" actId="9405"/>
          <ac:inkMkLst>
            <pc:docMk/>
            <pc:sldMk cId="2847605886" sldId="294"/>
            <ac:inkMk id="6" creationId="{B06078CF-4814-4FC9-8AE5-089CF8273913}"/>
          </ac:inkMkLst>
        </pc:inkChg>
        <pc:inkChg chg="add mod">
          <ac:chgData name="David Wilson" userId="040556f5-552c-49b6-968d-40b91e9b13f4" providerId="ADAL" clId="{82FE433B-B854-49F4-8E87-D1E13A66DFC0}" dt="2021-09-30T00:42:47.090" v="1067"/>
          <ac:inkMkLst>
            <pc:docMk/>
            <pc:sldMk cId="2847605886" sldId="294"/>
            <ac:inkMk id="7" creationId="{93D1303A-8A52-4271-9D6C-08EF75D5D05A}"/>
          </ac:inkMkLst>
        </pc:inkChg>
        <pc:inkChg chg="add mod">
          <ac:chgData name="David Wilson" userId="040556f5-552c-49b6-968d-40b91e9b13f4" providerId="ADAL" clId="{82FE433B-B854-49F4-8E87-D1E13A66DFC0}" dt="2021-09-30T00:42:47.090" v="1067"/>
          <ac:inkMkLst>
            <pc:docMk/>
            <pc:sldMk cId="2847605886" sldId="294"/>
            <ac:inkMk id="8" creationId="{A70EC695-D186-4DB2-8AB2-8FAD3AE1C402}"/>
          </ac:inkMkLst>
        </pc:inkChg>
        <pc:inkChg chg="add mod">
          <ac:chgData name="David Wilson" userId="040556f5-552c-49b6-968d-40b91e9b13f4" providerId="ADAL" clId="{82FE433B-B854-49F4-8E87-D1E13A66DFC0}" dt="2021-09-30T00:42:47.090" v="1067"/>
          <ac:inkMkLst>
            <pc:docMk/>
            <pc:sldMk cId="2847605886" sldId="294"/>
            <ac:inkMk id="10" creationId="{70EB4217-5444-482B-B871-E7B313158F55}"/>
          </ac:inkMkLst>
        </pc:inkChg>
        <pc:inkChg chg="add mod">
          <ac:chgData name="David Wilson" userId="040556f5-552c-49b6-968d-40b91e9b13f4" providerId="ADAL" clId="{82FE433B-B854-49F4-8E87-D1E13A66DFC0}" dt="2021-09-30T00:42:47.090" v="1067"/>
          <ac:inkMkLst>
            <pc:docMk/>
            <pc:sldMk cId="2847605886" sldId="294"/>
            <ac:inkMk id="11" creationId="{898E3A49-7C1C-476E-A7C1-4D965FBEC0DC}"/>
          </ac:inkMkLst>
        </pc:inkChg>
        <pc:inkChg chg="add mod">
          <ac:chgData name="David Wilson" userId="040556f5-552c-49b6-968d-40b91e9b13f4" providerId="ADAL" clId="{82FE433B-B854-49F4-8E87-D1E13A66DFC0}" dt="2021-09-30T00:43:09.563" v="1072"/>
          <ac:inkMkLst>
            <pc:docMk/>
            <pc:sldMk cId="2847605886" sldId="294"/>
            <ac:inkMk id="13" creationId="{E4E43B6D-D4C6-40CA-AB0E-09BE62917C2D}"/>
          </ac:inkMkLst>
        </pc:inkChg>
        <pc:inkChg chg="add mod">
          <ac:chgData name="David Wilson" userId="040556f5-552c-49b6-968d-40b91e9b13f4" providerId="ADAL" clId="{82FE433B-B854-49F4-8E87-D1E13A66DFC0}" dt="2021-09-30T00:43:09.563" v="1072"/>
          <ac:inkMkLst>
            <pc:docMk/>
            <pc:sldMk cId="2847605886" sldId="294"/>
            <ac:inkMk id="14" creationId="{5141DBAC-D3E1-4722-A5AA-2B6DC97D439D}"/>
          </ac:inkMkLst>
        </pc:inkChg>
        <pc:inkChg chg="add mod">
          <ac:chgData name="David Wilson" userId="040556f5-552c-49b6-968d-40b91e9b13f4" providerId="ADAL" clId="{82FE433B-B854-49F4-8E87-D1E13A66DFC0}" dt="2021-09-30T00:43:09.563" v="1072"/>
          <ac:inkMkLst>
            <pc:docMk/>
            <pc:sldMk cId="2847605886" sldId="294"/>
            <ac:inkMk id="15" creationId="{FD394ABC-9A56-4098-B050-C5AF677A94A6}"/>
          </ac:inkMkLst>
        </pc:inkChg>
        <pc:inkChg chg="add mod">
          <ac:chgData name="David Wilson" userId="040556f5-552c-49b6-968d-40b91e9b13f4" providerId="ADAL" clId="{82FE433B-B854-49F4-8E87-D1E13A66DFC0}" dt="2021-09-30T00:43:09.563" v="1072"/>
          <ac:inkMkLst>
            <pc:docMk/>
            <pc:sldMk cId="2847605886" sldId="294"/>
            <ac:inkMk id="16" creationId="{DF72ECE5-0BCF-4C5F-B8FE-DC325197192E}"/>
          </ac:inkMkLst>
        </pc:inkChg>
        <pc:inkChg chg="add mod">
          <ac:chgData name="David Wilson" userId="040556f5-552c-49b6-968d-40b91e9b13f4" providerId="ADAL" clId="{82FE433B-B854-49F4-8E87-D1E13A66DFC0}" dt="2021-09-30T00:43:27.397" v="1076"/>
          <ac:inkMkLst>
            <pc:docMk/>
            <pc:sldMk cId="2847605886" sldId="294"/>
            <ac:inkMk id="18" creationId="{37CBD77A-6054-42D9-88A8-43CC9CA41CBF}"/>
          </ac:inkMkLst>
        </pc:inkChg>
        <pc:inkChg chg="add mod">
          <ac:chgData name="David Wilson" userId="040556f5-552c-49b6-968d-40b91e9b13f4" providerId="ADAL" clId="{82FE433B-B854-49F4-8E87-D1E13A66DFC0}" dt="2021-09-30T00:43:27.397" v="1076"/>
          <ac:inkMkLst>
            <pc:docMk/>
            <pc:sldMk cId="2847605886" sldId="294"/>
            <ac:inkMk id="19" creationId="{9DE70D35-3710-4197-91B5-2CB7CFF112D0}"/>
          </ac:inkMkLst>
        </pc:inkChg>
        <pc:inkChg chg="add mod">
          <ac:chgData name="David Wilson" userId="040556f5-552c-49b6-968d-40b91e9b13f4" providerId="ADAL" clId="{82FE433B-B854-49F4-8E87-D1E13A66DFC0}" dt="2021-09-30T00:43:27.397" v="1076"/>
          <ac:inkMkLst>
            <pc:docMk/>
            <pc:sldMk cId="2847605886" sldId="294"/>
            <ac:inkMk id="20" creationId="{1DC36F8B-78D3-4748-A732-4FE9910B156D}"/>
          </ac:inkMkLst>
        </pc:inkChg>
      </pc:sldChg>
      <pc:sldChg chg="addSp modSp mod">
        <pc:chgData name="David Wilson" userId="040556f5-552c-49b6-968d-40b91e9b13f4" providerId="ADAL" clId="{82FE433B-B854-49F4-8E87-D1E13A66DFC0}" dt="2021-09-30T00:58:01.432" v="1192"/>
        <pc:sldMkLst>
          <pc:docMk/>
          <pc:sldMk cId="1460936997" sldId="295"/>
        </pc:sldMkLst>
        <pc:grpChg chg="mod">
          <ac:chgData name="David Wilson" userId="040556f5-552c-49b6-968d-40b91e9b13f4" providerId="ADAL" clId="{82FE433B-B854-49F4-8E87-D1E13A66DFC0}" dt="2021-09-30T00:58:01.432" v="1192"/>
          <ac:grpSpMkLst>
            <pc:docMk/>
            <pc:sldMk cId="1460936997" sldId="295"/>
            <ac:grpSpMk id="7" creationId="{EF29C27A-F079-4E55-8657-0505E6C7C13F}"/>
          </ac:grpSpMkLst>
        </pc:grpChg>
        <pc:inkChg chg="add mod">
          <ac:chgData name="David Wilson" userId="040556f5-552c-49b6-968d-40b91e9b13f4" providerId="ADAL" clId="{82FE433B-B854-49F4-8E87-D1E13A66DFC0}" dt="2021-09-30T00:58:01.432" v="1192"/>
          <ac:inkMkLst>
            <pc:docMk/>
            <pc:sldMk cId="1460936997" sldId="295"/>
            <ac:inkMk id="5" creationId="{BF99553B-897C-493A-9152-249AEF5BE452}"/>
          </ac:inkMkLst>
        </pc:inkChg>
        <pc:inkChg chg="add mod">
          <ac:chgData name="David Wilson" userId="040556f5-552c-49b6-968d-40b91e9b13f4" providerId="ADAL" clId="{82FE433B-B854-49F4-8E87-D1E13A66DFC0}" dt="2021-09-30T00:58:01.432" v="1192"/>
          <ac:inkMkLst>
            <pc:docMk/>
            <pc:sldMk cId="1460936997" sldId="295"/>
            <ac:inkMk id="6" creationId="{EADF7FCD-CBEE-495B-8113-3672BF9FF117}"/>
          </ac:inkMkLst>
        </pc:inkChg>
      </pc:sldChg>
      <pc:sldChg chg="addSp modSp mod">
        <pc:chgData name="David Wilson" userId="040556f5-552c-49b6-968d-40b91e9b13f4" providerId="ADAL" clId="{82FE433B-B854-49F4-8E87-D1E13A66DFC0}" dt="2021-10-01T06:52:31.817" v="1310" actId="20577"/>
        <pc:sldMkLst>
          <pc:docMk/>
          <pc:sldMk cId="2457916506" sldId="303"/>
        </pc:sldMkLst>
        <pc:spChg chg="mod">
          <ac:chgData name="David Wilson" userId="040556f5-552c-49b6-968d-40b91e9b13f4" providerId="ADAL" clId="{82FE433B-B854-49F4-8E87-D1E13A66DFC0}" dt="2021-10-01T06:52:31.817" v="1310" actId="20577"/>
          <ac:spMkLst>
            <pc:docMk/>
            <pc:sldMk cId="2457916506" sldId="303"/>
            <ac:spMk id="5" creationId="{00000000-0000-0000-0000-000000000000}"/>
          </ac:spMkLst>
        </pc:spChg>
        <pc:grpChg chg="mod">
          <ac:chgData name="David Wilson" userId="040556f5-552c-49b6-968d-40b91e9b13f4" providerId="ADAL" clId="{82FE433B-B854-49F4-8E87-D1E13A66DFC0}" dt="2021-09-30T00:51:17.228" v="1148"/>
          <ac:grpSpMkLst>
            <pc:docMk/>
            <pc:sldMk cId="2457916506" sldId="303"/>
            <ac:grpSpMk id="10" creationId="{542D3793-D1EC-481B-ACA1-09AEC13AB44F}"/>
          </ac:grpSpMkLst>
        </pc:grpChg>
        <pc:inkChg chg="add">
          <ac:chgData name="David Wilson" userId="040556f5-552c-49b6-968d-40b91e9b13f4" providerId="ADAL" clId="{82FE433B-B854-49F4-8E87-D1E13A66DFC0}" dt="2021-09-30T00:51:02.605" v="1144" actId="9405"/>
          <ac:inkMkLst>
            <pc:docMk/>
            <pc:sldMk cId="2457916506" sldId="303"/>
            <ac:inkMk id="6" creationId="{095ED64B-9D7F-4069-B345-AE95F5D623EC}"/>
          </ac:inkMkLst>
        </pc:inkChg>
        <pc:inkChg chg="add">
          <ac:chgData name="David Wilson" userId="040556f5-552c-49b6-968d-40b91e9b13f4" providerId="ADAL" clId="{82FE433B-B854-49F4-8E87-D1E13A66DFC0}" dt="2021-09-30T00:51:08.952" v="1145" actId="9405"/>
          <ac:inkMkLst>
            <pc:docMk/>
            <pc:sldMk cId="2457916506" sldId="303"/>
            <ac:inkMk id="7" creationId="{3E2C9FD8-9799-49AD-B4B9-41A70C0A4671}"/>
          </ac:inkMkLst>
        </pc:inkChg>
        <pc:inkChg chg="add mod">
          <ac:chgData name="David Wilson" userId="040556f5-552c-49b6-968d-40b91e9b13f4" providerId="ADAL" clId="{82FE433B-B854-49F4-8E87-D1E13A66DFC0}" dt="2021-09-30T00:51:17.228" v="1148"/>
          <ac:inkMkLst>
            <pc:docMk/>
            <pc:sldMk cId="2457916506" sldId="303"/>
            <ac:inkMk id="8" creationId="{50503DE9-1D13-4E4C-A4C0-2D078CAE16E8}"/>
          </ac:inkMkLst>
        </pc:inkChg>
        <pc:inkChg chg="add mod">
          <ac:chgData name="David Wilson" userId="040556f5-552c-49b6-968d-40b91e9b13f4" providerId="ADAL" clId="{82FE433B-B854-49F4-8E87-D1E13A66DFC0}" dt="2021-09-30T00:51:17.228" v="1148"/>
          <ac:inkMkLst>
            <pc:docMk/>
            <pc:sldMk cId="2457916506" sldId="303"/>
            <ac:inkMk id="9" creationId="{21DBE77E-658B-4A27-A361-18C4686BD8C2}"/>
          </ac:inkMkLst>
        </pc:inkChg>
      </pc:sldChg>
      <pc:sldChg chg="addSp modSp mod">
        <pc:chgData name="David Wilson" userId="040556f5-552c-49b6-968d-40b91e9b13f4" providerId="ADAL" clId="{82FE433B-B854-49F4-8E87-D1E13A66DFC0}" dt="2021-09-30T00:51:50.216" v="1159" actId="9405"/>
        <pc:sldMkLst>
          <pc:docMk/>
          <pc:sldMk cId="3085835301" sldId="305"/>
        </pc:sldMkLst>
        <pc:grpChg chg="mod">
          <ac:chgData name="David Wilson" userId="040556f5-552c-49b6-968d-40b91e9b13f4" providerId="ADAL" clId="{82FE433B-B854-49F4-8E87-D1E13A66DFC0}" dt="2021-09-30T00:51:39.011" v="1156"/>
          <ac:grpSpMkLst>
            <pc:docMk/>
            <pc:sldMk cId="3085835301" sldId="305"/>
            <ac:grpSpMk id="15" creationId="{0A8CCF6F-7914-4967-BEF7-995ED073C3B8}"/>
          </ac:grpSpMkLst>
        </pc:grpChg>
        <pc:inkChg chg="add mod">
          <ac:chgData name="David Wilson" userId="040556f5-552c-49b6-968d-40b91e9b13f4" providerId="ADAL" clId="{82FE433B-B854-49F4-8E87-D1E13A66DFC0}" dt="2021-09-30T00:51:39.011" v="1156"/>
          <ac:inkMkLst>
            <pc:docMk/>
            <pc:sldMk cId="3085835301" sldId="305"/>
            <ac:inkMk id="8" creationId="{B65BA6C8-119C-4C31-8319-3DADDE4AF14D}"/>
          </ac:inkMkLst>
        </pc:inkChg>
        <pc:inkChg chg="add mod">
          <ac:chgData name="David Wilson" userId="040556f5-552c-49b6-968d-40b91e9b13f4" providerId="ADAL" clId="{82FE433B-B854-49F4-8E87-D1E13A66DFC0}" dt="2021-09-30T00:51:39.011" v="1156"/>
          <ac:inkMkLst>
            <pc:docMk/>
            <pc:sldMk cId="3085835301" sldId="305"/>
            <ac:inkMk id="9" creationId="{DC0FC030-9765-465E-9E7F-A5F9317D79FC}"/>
          </ac:inkMkLst>
        </pc:inkChg>
        <pc:inkChg chg="add mod">
          <ac:chgData name="David Wilson" userId="040556f5-552c-49b6-968d-40b91e9b13f4" providerId="ADAL" clId="{82FE433B-B854-49F4-8E87-D1E13A66DFC0}" dt="2021-09-30T00:51:39.011" v="1156"/>
          <ac:inkMkLst>
            <pc:docMk/>
            <pc:sldMk cId="3085835301" sldId="305"/>
            <ac:inkMk id="10" creationId="{F00FC406-4423-4B02-BAF4-0703AD0E2924}"/>
          </ac:inkMkLst>
        </pc:inkChg>
        <pc:inkChg chg="add mod">
          <ac:chgData name="David Wilson" userId="040556f5-552c-49b6-968d-40b91e9b13f4" providerId="ADAL" clId="{82FE433B-B854-49F4-8E87-D1E13A66DFC0}" dt="2021-09-30T00:51:39.011" v="1156"/>
          <ac:inkMkLst>
            <pc:docMk/>
            <pc:sldMk cId="3085835301" sldId="305"/>
            <ac:inkMk id="11" creationId="{3DD637CC-83B0-4FD7-907F-3C28A763002D}"/>
          </ac:inkMkLst>
        </pc:inkChg>
        <pc:inkChg chg="add mod">
          <ac:chgData name="David Wilson" userId="040556f5-552c-49b6-968d-40b91e9b13f4" providerId="ADAL" clId="{82FE433B-B854-49F4-8E87-D1E13A66DFC0}" dt="2021-09-30T00:51:39.011" v="1156"/>
          <ac:inkMkLst>
            <pc:docMk/>
            <pc:sldMk cId="3085835301" sldId="305"/>
            <ac:inkMk id="12" creationId="{3843C1A8-32A6-45B5-9A8B-93A9AF74193F}"/>
          </ac:inkMkLst>
        </pc:inkChg>
        <pc:inkChg chg="add mod">
          <ac:chgData name="David Wilson" userId="040556f5-552c-49b6-968d-40b91e9b13f4" providerId="ADAL" clId="{82FE433B-B854-49F4-8E87-D1E13A66DFC0}" dt="2021-09-30T00:51:39.011" v="1156"/>
          <ac:inkMkLst>
            <pc:docMk/>
            <pc:sldMk cId="3085835301" sldId="305"/>
            <ac:inkMk id="13" creationId="{09CED656-D6A1-490B-A584-2977F266DC78}"/>
          </ac:inkMkLst>
        </pc:inkChg>
        <pc:inkChg chg="add mod">
          <ac:chgData name="David Wilson" userId="040556f5-552c-49b6-968d-40b91e9b13f4" providerId="ADAL" clId="{82FE433B-B854-49F4-8E87-D1E13A66DFC0}" dt="2021-09-30T00:51:39.011" v="1156"/>
          <ac:inkMkLst>
            <pc:docMk/>
            <pc:sldMk cId="3085835301" sldId="305"/>
            <ac:inkMk id="14" creationId="{767959C0-75CB-4D46-A0FD-084CA236D6D7}"/>
          </ac:inkMkLst>
        </pc:inkChg>
        <pc:inkChg chg="add">
          <ac:chgData name="David Wilson" userId="040556f5-552c-49b6-968d-40b91e9b13f4" providerId="ADAL" clId="{82FE433B-B854-49F4-8E87-D1E13A66DFC0}" dt="2021-09-30T00:51:42.968" v="1157" actId="9405"/>
          <ac:inkMkLst>
            <pc:docMk/>
            <pc:sldMk cId="3085835301" sldId="305"/>
            <ac:inkMk id="16" creationId="{54B0D0B7-36EA-48C7-B5B4-6F9BD33643F0}"/>
          </ac:inkMkLst>
        </pc:inkChg>
        <pc:inkChg chg="add">
          <ac:chgData name="David Wilson" userId="040556f5-552c-49b6-968d-40b91e9b13f4" providerId="ADAL" clId="{82FE433B-B854-49F4-8E87-D1E13A66DFC0}" dt="2021-09-30T00:51:45.224" v="1158" actId="9405"/>
          <ac:inkMkLst>
            <pc:docMk/>
            <pc:sldMk cId="3085835301" sldId="305"/>
            <ac:inkMk id="17" creationId="{3201CEA6-BDA6-4E82-9B31-A1F264938AC1}"/>
          </ac:inkMkLst>
        </pc:inkChg>
        <pc:inkChg chg="add">
          <ac:chgData name="David Wilson" userId="040556f5-552c-49b6-968d-40b91e9b13f4" providerId="ADAL" clId="{82FE433B-B854-49F4-8E87-D1E13A66DFC0}" dt="2021-09-30T00:51:50.216" v="1159" actId="9405"/>
          <ac:inkMkLst>
            <pc:docMk/>
            <pc:sldMk cId="3085835301" sldId="305"/>
            <ac:inkMk id="18" creationId="{4F8FC231-5A6C-4ED7-8692-838BAC13C939}"/>
          </ac:inkMkLst>
        </pc:inkChg>
      </pc:sldChg>
      <pc:sldChg chg="modSp mod">
        <pc:chgData name="David Wilson" userId="040556f5-552c-49b6-968d-40b91e9b13f4" providerId="ADAL" clId="{82FE433B-B854-49F4-8E87-D1E13A66DFC0}" dt="2021-09-29T19:30:31.608" v="12" actId="20577"/>
        <pc:sldMkLst>
          <pc:docMk/>
          <pc:sldMk cId="3011056122" sldId="308"/>
        </pc:sldMkLst>
        <pc:spChg chg="mod">
          <ac:chgData name="David Wilson" userId="040556f5-552c-49b6-968d-40b91e9b13f4" providerId="ADAL" clId="{82FE433B-B854-49F4-8E87-D1E13A66DFC0}" dt="2021-09-29T19:30:31.608" v="12" actId="20577"/>
          <ac:spMkLst>
            <pc:docMk/>
            <pc:sldMk cId="3011056122" sldId="308"/>
            <ac:spMk id="2" creationId="{00000000-0000-0000-0000-000000000000}"/>
          </ac:spMkLst>
        </pc:spChg>
        <pc:spChg chg="mod">
          <ac:chgData name="David Wilson" userId="040556f5-552c-49b6-968d-40b91e9b13f4" providerId="ADAL" clId="{82FE433B-B854-49F4-8E87-D1E13A66DFC0}" dt="2021-09-29T19:30:22.964" v="1" actId="27636"/>
          <ac:spMkLst>
            <pc:docMk/>
            <pc:sldMk cId="3011056122" sldId="308"/>
            <ac:spMk id="3" creationId="{00000000-0000-0000-0000-000000000000}"/>
          </ac:spMkLst>
        </pc:spChg>
      </pc:sldChg>
      <pc:sldChg chg="modSp mod">
        <pc:chgData name="David Wilson" userId="040556f5-552c-49b6-968d-40b91e9b13f4" providerId="ADAL" clId="{82FE433B-B854-49F4-8E87-D1E13A66DFC0}" dt="2021-09-29T19:33:20.057" v="302" actId="20577"/>
        <pc:sldMkLst>
          <pc:docMk/>
          <pc:sldMk cId="215944591" sldId="310"/>
        </pc:sldMkLst>
        <pc:spChg chg="mod">
          <ac:chgData name="David Wilson" userId="040556f5-552c-49b6-968d-40b91e9b13f4" providerId="ADAL" clId="{82FE433B-B854-49F4-8E87-D1E13A66DFC0}" dt="2021-09-29T19:33:20.057" v="302" actId="20577"/>
          <ac:spMkLst>
            <pc:docMk/>
            <pc:sldMk cId="215944591" sldId="310"/>
            <ac:spMk id="3" creationId="{00000000-0000-0000-0000-000000000000}"/>
          </ac:spMkLst>
        </pc:spChg>
      </pc:sldChg>
      <pc:sldChg chg="addSp modSp mod">
        <pc:chgData name="David Wilson" userId="040556f5-552c-49b6-968d-40b91e9b13f4" providerId="ADAL" clId="{82FE433B-B854-49F4-8E87-D1E13A66DFC0}" dt="2021-09-30T00:49:03.079" v="1143"/>
        <pc:sldMkLst>
          <pc:docMk/>
          <pc:sldMk cId="1287179926" sldId="318"/>
        </pc:sldMkLst>
        <pc:grpChg chg="mod">
          <ac:chgData name="David Wilson" userId="040556f5-552c-49b6-968d-40b91e9b13f4" providerId="ADAL" clId="{82FE433B-B854-49F4-8E87-D1E13A66DFC0}" dt="2021-09-30T00:48:36.367" v="1137"/>
          <ac:grpSpMkLst>
            <pc:docMk/>
            <pc:sldMk cId="1287179926" sldId="318"/>
            <ac:grpSpMk id="13" creationId="{BA998296-F18B-4C19-BD3D-6C07BF400FDF}"/>
          </ac:grpSpMkLst>
        </pc:grpChg>
        <pc:grpChg chg="mod">
          <ac:chgData name="David Wilson" userId="040556f5-552c-49b6-968d-40b91e9b13f4" providerId="ADAL" clId="{82FE433B-B854-49F4-8E87-D1E13A66DFC0}" dt="2021-09-30T00:49:03.079" v="1143"/>
          <ac:grpSpMkLst>
            <pc:docMk/>
            <pc:sldMk cId="1287179926" sldId="318"/>
            <ac:grpSpMk id="19" creationId="{A41AB702-F8EB-44AD-A52C-88E28DA5C6CF}"/>
          </ac:grpSpMkLst>
        </pc:grpChg>
        <pc:inkChg chg="add">
          <ac:chgData name="David Wilson" userId="040556f5-552c-49b6-968d-40b91e9b13f4" providerId="ADAL" clId="{82FE433B-B854-49F4-8E87-D1E13A66DFC0}" dt="2021-09-30T00:48:01.513" v="1132" actId="9405"/>
          <ac:inkMkLst>
            <pc:docMk/>
            <pc:sldMk cId="1287179926" sldId="318"/>
            <ac:inkMk id="7" creationId="{B11A0275-286C-435B-B15C-C3917FE93854}"/>
          </ac:inkMkLst>
        </pc:inkChg>
        <pc:inkChg chg="add">
          <ac:chgData name="David Wilson" userId="040556f5-552c-49b6-968d-40b91e9b13f4" providerId="ADAL" clId="{82FE433B-B854-49F4-8E87-D1E13A66DFC0}" dt="2021-09-30T00:48:24.350" v="1133" actId="9405"/>
          <ac:inkMkLst>
            <pc:docMk/>
            <pc:sldMk cId="1287179926" sldId="318"/>
            <ac:inkMk id="9" creationId="{BB41E94C-0846-455C-A604-C1C925F4BD09}"/>
          </ac:inkMkLst>
        </pc:inkChg>
        <pc:inkChg chg="add">
          <ac:chgData name="David Wilson" userId="040556f5-552c-49b6-968d-40b91e9b13f4" providerId="ADAL" clId="{82FE433B-B854-49F4-8E87-D1E13A66DFC0}" dt="2021-09-30T00:48:27.560" v="1134" actId="9405"/>
          <ac:inkMkLst>
            <pc:docMk/>
            <pc:sldMk cId="1287179926" sldId="318"/>
            <ac:inkMk id="10" creationId="{E1123ED6-3FAE-4298-8775-D716AF70777B}"/>
          </ac:inkMkLst>
        </pc:inkChg>
        <pc:inkChg chg="add mod">
          <ac:chgData name="David Wilson" userId="040556f5-552c-49b6-968d-40b91e9b13f4" providerId="ADAL" clId="{82FE433B-B854-49F4-8E87-D1E13A66DFC0}" dt="2021-09-30T00:48:36.367" v="1137"/>
          <ac:inkMkLst>
            <pc:docMk/>
            <pc:sldMk cId="1287179926" sldId="318"/>
            <ac:inkMk id="11" creationId="{2F913DCB-5D7A-4F5B-82BC-B40C918E8F0D}"/>
          </ac:inkMkLst>
        </pc:inkChg>
        <pc:inkChg chg="add mod">
          <ac:chgData name="David Wilson" userId="040556f5-552c-49b6-968d-40b91e9b13f4" providerId="ADAL" clId="{82FE433B-B854-49F4-8E87-D1E13A66DFC0}" dt="2021-09-30T00:48:36.367" v="1137"/>
          <ac:inkMkLst>
            <pc:docMk/>
            <pc:sldMk cId="1287179926" sldId="318"/>
            <ac:inkMk id="12" creationId="{0781D3CA-3456-4D46-B400-EC1E955956A7}"/>
          </ac:inkMkLst>
        </pc:inkChg>
        <pc:inkChg chg="add">
          <ac:chgData name="David Wilson" userId="040556f5-552c-49b6-968d-40b91e9b13f4" providerId="ADAL" clId="{82FE433B-B854-49F4-8E87-D1E13A66DFC0}" dt="2021-09-30T00:48:47.003" v="1138" actId="9405"/>
          <ac:inkMkLst>
            <pc:docMk/>
            <pc:sldMk cId="1287179926" sldId="318"/>
            <ac:inkMk id="14" creationId="{23FF0AD4-240B-4CFD-81DB-839788475A5D}"/>
          </ac:inkMkLst>
        </pc:inkChg>
        <pc:inkChg chg="add mod">
          <ac:chgData name="David Wilson" userId="040556f5-552c-49b6-968d-40b91e9b13f4" providerId="ADAL" clId="{82FE433B-B854-49F4-8E87-D1E13A66DFC0}" dt="2021-09-30T00:49:03.079" v="1143"/>
          <ac:inkMkLst>
            <pc:docMk/>
            <pc:sldMk cId="1287179926" sldId="318"/>
            <ac:inkMk id="15" creationId="{A51B7010-4BEC-4B44-94C5-DEF7680DFF2A}"/>
          </ac:inkMkLst>
        </pc:inkChg>
        <pc:inkChg chg="add mod">
          <ac:chgData name="David Wilson" userId="040556f5-552c-49b6-968d-40b91e9b13f4" providerId="ADAL" clId="{82FE433B-B854-49F4-8E87-D1E13A66DFC0}" dt="2021-09-30T00:49:03.079" v="1143"/>
          <ac:inkMkLst>
            <pc:docMk/>
            <pc:sldMk cId="1287179926" sldId="318"/>
            <ac:inkMk id="16" creationId="{81DCE12A-8438-4741-A406-3AD5D1C59667}"/>
          </ac:inkMkLst>
        </pc:inkChg>
        <pc:inkChg chg="add mod">
          <ac:chgData name="David Wilson" userId="040556f5-552c-49b6-968d-40b91e9b13f4" providerId="ADAL" clId="{82FE433B-B854-49F4-8E87-D1E13A66DFC0}" dt="2021-09-30T00:49:03.079" v="1143"/>
          <ac:inkMkLst>
            <pc:docMk/>
            <pc:sldMk cId="1287179926" sldId="318"/>
            <ac:inkMk id="17" creationId="{179D0D53-B868-4FF9-89D7-E1593935369D}"/>
          </ac:inkMkLst>
        </pc:inkChg>
        <pc:inkChg chg="add mod">
          <ac:chgData name="David Wilson" userId="040556f5-552c-49b6-968d-40b91e9b13f4" providerId="ADAL" clId="{82FE433B-B854-49F4-8E87-D1E13A66DFC0}" dt="2021-09-30T00:49:03.079" v="1143"/>
          <ac:inkMkLst>
            <pc:docMk/>
            <pc:sldMk cId="1287179926" sldId="318"/>
            <ac:inkMk id="18" creationId="{9DCF9FBA-7216-41EE-8C87-2B6E56CF3DDC}"/>
          </ac:inkMkLst>
        </pc:inkChg>
      </pc:sldChg>
      <pc:sldChg chg="addSp delSp modSp mod">
        <pc:chgData name="David Wilson" userId="040556f5-552c-49b6-968d-40b91e9b13f4" providerId="ADAL" clId="{82FE433B-B854-49F4-8E87-D1E13A66DFC0}" dt="2021-09-30T00:55:42.854" v="1183" actId="9405"/>
        <pc:sldMkLst>
          <pc:docMk/>
          <pc:sldMk cId="309432258" sldId="320"/>
        </pc:sldMkLst>
        <pc:grpChg chg="del mod">
          <ac:chgData name="David Wilson" userId="040556f5-552c-49b6-968d-40b91e9b13f4" providerId="ADAL" clId="{82FE433B-B854-49F4-8E87-D1E13A66DFC0}" dt="2021-09-30T00:55:40.117" v="1182"/>
          <ac:grpSpMkLst>
            <pc:docMk/>
            <pc:sldMk cId="309432258" sldId="320"/>
            <ac:grpSpMk id="9" creationId="{32E0BC65-D53A-4488-8E9C-29EA71839303}"/>
          </ac:grpSpMkLst>
        </pc:grpChg>
        <pc:grpChg chg="mod">
          <ac:chgData name="David Wilson" userId="040556f5-552c-49b6-968d-40b91e9b13f4" providerId="ADAL" clId="{82FE433B-B854-49F4-8E87-D1E13A66DFC0}" dt="2021-09-30T00:55:40.117" v="1182"/>
          <ac:grpSpMkLst>
            <pc:docMk/>
            <pc:sldMk cId="309432258" sldId="320"/>
            <ac:grpSpMk id="12" creationId="{5B8FDA0F-B7A0-46AF-8F81-3BAF0E9FB2D9}"/>
          </ac:grpSpMkLst>
        </pc:grpChg>
        <pc:inkChg chg="add mod">
          <ac:chgData name="David Wilson" userId="040556f5-552c-49b6-968d-40b91e9b13f4" providerId="ADAL" clId="{82FE433B-B854-49F4-8E87-D1E13A66DFC0}" dt="2021-09-30T00:55:40.117" v="1182"/>
          <ac:inkMkLst>
            <pc:docMk/>
            <pc:sldMk cId="309432258" sldId="320"/>
            <ac:inkMk id="5" creationId="{FD7E6D0E-0F39-4FE7-8D9C-3EF97BD125CC}"/>
          </ac:inkMkLst>
        </pc:inkChg>
        <pc:inkChg chg="add mod">
          <ac:chgData name="David Wilson" userId="040556f5-552c-49b6-968d-40b91e9b13f4" providerId="ADAL" clId="{82FE433B-B854-49F4-8E87-D1E13A66DFC0}" dt="2021-09-30T00:55:40.117" v="1182"/>
          <ac:inkMkLst>
            <pc:docMk/>
            <pc:sldMk cId="309432258" sldId="320"/>
            <ac:inkMk id="8" creationId="{FE66B8D8-F288-4995-8CDB-96826DE12BA1}"/>
          </ac:inkMkLst>
        </pc:inkChg>
        <pc:inkChg chg="add mod">
          <ac:chgData name="David Wilson" userId="040556f5-552c-49b6-968d-40b91e9b13f4" providerId="ADAL" clId="{82FE433B-B854-49F4-8E87-D1E13A66DFC0}" dt="2021-09-30T00:55:40.117" v="1182"/>
          <ac:inkMkLst>
            <pc:docMk/>
            <pc:sldMk cId="309432258" sldId="320"/>
            <ac:inkMk id="10" creationId="{27F694BC-864B-4E38-9D2D-97B7B72D5928}"/>
          </ac:inkMkLst>
        </pc:inkChg>
        <pc:inkChg chg="add mod">
          <ac:chgData name="David Wilson" userId="040556f5-552c-49b6-968d-40b91e9b13f4" providerId="ADAL" clId="{82FE433B-B854-49F4-8E87-D1E13A66DFC0}" dt="2021-09-30T00:55:40.117" v="1182"/>
          <ac:inkMkLst>
            <pc:docMk/>
            <pc:sldMk cId="309432258" sldId="320"/>
            <ac:inkMk id="11" creationId="{38E87FA3-A5CE-4EC1-B554-A0FC5701AC17}"/>
          </ac:inkMkLst>
        </pc:inkChg>
        <pc:inkChg chg="add">
          <ac:chgData name="David Wilson" userId="040556f5-552c-49b6-968d-40b91e9b13f4" providerId="ADAL" clId="{82FE433B-B854-49F4-8E87-D1E13A66DFC0}" dt="2021-09-30T00:55:42.854" v="1183" actId="9405"/>
          <ac:inkMkLst>
            <pc:docMk/>
            <pc:sldMk cId="309432258" sldId="320"/>
            <ac:inkMk id="13" creationId="{26E20ECB-E58A-4949-9689-ED6A89BF6943}"/>
          </ac:inkMkLst>
        </pc:inkChg>
      </pc:sldChg>
      <pc:sldChg chg="addSp modSp mod">
        <pc:chgData name="David Wilson" userId="040556f5-552c-49b6-968d-40b91e9b13f4" providerId="ADAL" clId="{82FE433B-B854-49F4-8E87-D1E13A66DFC0}" dt="2021-09-30T00:54:57.334" v="1176"/>
        <pc:sldMkLst>
          <pc:docMk/>
          <pc:sldMk cId="2915763870" sldId="321"/>
        </pc:sldMkLst>
        <pc:grpChg chg="mod">
          <ac:chgData name="David Wilson" userId="040556f5-552c-49b6-968d-40b91e9b13f4" providerId="ADAL" clId="{82FE433B-B854-49F4-8E87-D1E13A66DFC0}" dt="2021-09-30T00:54:57.334" v="1176"/>
          <ac:grpSpMkLst>
            <pc:docMk/>
            <pc:sldMk cId="2915763870" sldId="321"/>
            <ac:grpSpMk id="11" creationId="{6CF51B03-2C11-4F5F-B226-DDE468F0B593}"/>
          </ac:grpSpMkLst>
        </pc:grpChg>
        <pc:inkChg chg="add">
          <ac:chgData name="David Wilson" userId="040556f5-552c-49b6-968d-40b91e9b13f4" providerId="ADAL" clId="{82FE433B-B854-49F4-8E87-D1E13A66DFC0}" dt="2021-09-30T00:54:44.719" v="1172" actId="9405"/>
          <ac:inkMkLst>
            <pc:docMk/>
            <pc:sldMk cId="2915763870" sldId="321"/>
            <ac:inkMk id="7" creationId="{8A25AECB-CDFC-424A-8D6F-78FC97F3E78A}"/>
          </ac:inkMkLst>
        </pc:inkChg>
        <pc:inkChg chg="add">
          <ac:chgData name="David Wilson" userId="040556f5-552c-49b6-968d-40b91e9b13f4" providerId="ADAL" clId="{82FE433B-B854-49F4-8E87-D1E13A66DFC0}" dt="2021-09-30T00:54:47.757" v="1173" actId="9405"/>
          <ac:inkMkLst>
            <pc:docMk/>
            <pc:sldMk cId="2915763870" sldId="321"/>
            <ac:inkMk id="8" creationId="{6F990A7B-0F76-4EB8-8423-2F71BEA8EE81}"/>
          </ac:inkMkLst>
        </pc:inkChg>
        <pc:inkChg chg="add mod">
          <ac:chgData name="David Wilson" userId="040556f5-552c-49b6-968d-40b91e9b13f4" providerId="ADAL" clId="{82FE433B-B854-49F4-8E87-D1E13A66DFC0}" dt="2021-09-30T00:54:57.334" v="1176"/>
          <ac:inkMkLst>
            <pc:docMk/>
            <pc:sldMk cId="2915763870" sldId="321"/>
            <ac:inkMk id="9" creationId="{E2E37132-95A3-4BE6-8816-7B436FD51D61}"/>
          </ac:inkMkLst>
        </pc:inkChg>
        <pc:inkChg chg="add mod">
          <ac:chgData name="David Wilson" userId="040556f5-552c-49b6-968d-40b91e9b13f4" providerId="ADAL" clId="{82FE433B-B854-49F4-8E87-D1E13A66DFC0}" dt="2021-09-30T00:54:57.334" v="1176"/>
          <ac:inkMkLst>
            <pc:docMk/>
            <pc:sldMk cId="2915763870" sldId="321"/>
            <ac:inkMk id="10" creationId="{E0B7F2F1-C6F7-4B33-A39F-C21656F1B962}"/>
          </ac:inkMkLst>
        </pc:inkChg>
      </pc:sldChg>
      <pc:sldChg chg="modSp mod">
        <pc:chgData name="David Wilson" userId="040556f5-552c-49b6-968d-40b91e9b13f4" providerId="ADAL" clId="{82FE433B-B854-49F4-8E87-D1E13A66DFC0}" dt="2021-10-01T06:53:18.121" v="1348" actId="20577"/>
        <pc:sldMkLst>
          <pc:docMk/>
          <pc:sldMk cId="3904915967" sldId="322"/>
        </pc:sldMkLst>
        <pc:spChg chg="mod">
          <ac:chgData name="David Wilson" userId="040556f5-552c-49b6-968d-40b91e9b13f4" providerId="ADAL" clId="{82FE433B-B854-49F4-8E87-D1E13A66DFC0}" dt="2021-10-01T06:53:18.121" v="1348" actId="20577"/>
          <ac:spMkLst>
            <pc:docMk/>
            <pc:sldMk cId="3904915967" sldId="322"/>
            <ac:spMk id="3" creationId="{00000000-0000-0000-0000-000000000000}"/>
          </ac:spMkLst>
        </pc:spChg>
      </pc:sldChg>
      <pc:sldChg chg="addSp delSp modSp mod">
        <pc:chgData name="David Wilson" userId="040556f5-552c-49b6-968d-40b91e9b13f4" providerId="ADAL" clId="{82FE433B-B854-49F4-8E87-D1E13A66DFC0}" dt="2021-09-30T00:35:30.284" v="956"/>
        <pc:sldMkLst>
          <pc:docMk/>
          <pc:sldMk cId="2468359225" sldId="323"/>
        </pc:sldMkLst>
        <pc:grpChg chg="del mod">
          <ac:chgData name="David Wilson" userId="040556f5-552c-49b6-968d-40b91e9b13f4" providerId="ADAL" clId="{82FE433B-B854-49F4-8E87-D1E13A66DFC0}" dt="2021-09-30T00:33:26.706" v="924"/>
          <ac:grpSpMkLst>
            <pc:docMk/>
            <pc:sldMk cId="2468359225" sldId="323"/>
            <ac:grpSpMk id="10" creationId="{06A5A74D-5F02-480D-A895-E2D1D2B9D8AE}"/>
          </ac:grpSpMkLst>
        </pc:grpChg>
        <pc:grpChg chg="del mod">
          <ac:chgData name="David Wilson" userId="040556f5-552c-49b6-968d-40b91e9b13f4" providerId="ADAL" clId="{82FE433B-B854-49F4-8E87-D1E13A66DFC0}" dt="2021-09-30T00:33:43.006" v="931"/>
          <ac:grpSpMkLst>
            <pc:docMk/>
            <pc:sldMk cId="2468359225" sldId="323"/>
            <ac:grpSpMk id="12" creationId="{C91D96EB-BE14-42B1-A2B1-6C84E0D9E5DE}"/>
          </ac:grpSpMkLst>
        </pc:grpChg>
        <pc:grpChg chg="del mod">
          <ac:chgData name="David Wilson" userId="040556f5-552c-49b6-968d-40b91e9b13f4" providerId="ADAL" clId="{82FE433B-B854-49F4-8E87-D1E13A66DFC0}" dt="2021-09-30T00:33:49.704" v="935"/>
          <ac:grpSpMkLst>
            <pc:docMk/>
            <pc:sldMk cId="2468359225" sldId="323"/>
            <ac:grpSpMk id="19" creationId="{11E12EDA-9239-4EB1-B339-6A04FF0ACB15}"/>
          </ac:grpSpMkLst>
        </pc:grpChg>
        <pc:grpChg chg="del mod">
          <ac:chgData name="David Wilson" userId="040556f5-552c-49b6-968d-40b91e9b13f4" providerId="ADAL" clId="{82FE433B-B854-49F4-8E87-D1E13A66DFC0}" dt="2021-09-30T00:34:05.679" v="940"/>
          <ac:grpSpMkLst>
            <pc:docMk/>
            <pc:sldMk cId="2468359225" sldId="323"/>
            <ac:grpSpMk id="23" creationId="{6393A9A0-3124-48E4-BCF1-F8EF78CFD23F}"/>
          </ac:grpSpMkLst>
        </pc:grpChg>
        <pc:grpChg chg="del mod">
          <ac:chgData name="David Wilson" userId="040556f5-552c-49b6-968d-40b91e9b13f4" providerId="ADAL" clId="{82FE433B-B854-49F4-8E87-D1E13A66DFC0}" dt="2021-09-30T00:34:09.758" v="942"/>
          <ac:grpSpMkLst>
            <pc:docMk/>
            <pc:sldMk cId="2468359225" sldId="323"/>
            <ac:grpSpMk id="28" creationId="{75FE138E-92AF-47DC-8DFF-DF47576033BF}"/>
          </ac:grpSpMkLst>
        </pc:grpChg>
        <pc:grpChg chg="del mod">
          <ac:chgData name="David Wilson" userId="040556f5-552c-49b6-968d-40b91e9b13f4" providerId="ADAL" clId="{82FE433B-B854-49F4-8E87-D1E13A66DFC0}" dt="2021-09-30T00:34:24.716" v="944"/>
          <ac:grpSpMkLst>
            <pc:docMk/>
            <pc:sldMk cId="2468359225" sldId="323"/>
            <ac:grpSpMk id="30" creationId="{40C43F50-11AC-4F15-B4C2-3E875EE6AD4D}"/>
          </ac:grpSpMkLst>
        </pc:grpChg>
        <pc:grpChg chg="del mod">
          <ac:chgData name="David Wilson" userId="040556f5-552c-49b6-968d-40b91e9b13f4" providerId="ADAL" clId="{82FE433B-B854-49F4-8E87-D1E13A66DFC0}" dt="2021-09-30T00:35:30.284" v="956"/>
          <ac:grpSpMkLst>
            <pc:docMk/>
            <pc:sldMk cId="2468359225" sldId="323"/>
            <ac:grpSpMk id="32" creationId="{5CDA9338-6C55-4D78-B311-6CB641D0FBB3}"/>
          </ac:grpSpMkLst>
        </pc:grpChg>
        <pc:grpChg chg="del mod">
          <ac:chgData name="David Wilson" userId="040556f5-552c-49b6-968d-40b91e9b13f4" providerId="ADAL" clId="{82FE433B-B854-49F4-8E87-D1E13A66DFC0}" dt="2021-09-30T00:35:06.592" v="951"/>
          <ac:grpSpMkLst>
            <pc:docMk/>
            <pc:sldMk cId="2468359225" sldId="323"/>
            <ac:grpSpMk id="36" creationId="{33CAFA6E-A71D-4E92-9964-A1D857B679DA}"/>
          </ac:grpSpMkLst>
        </pc:grpChg>
        <pc:grpChg chg="mod">
          <ac:chgData name="David Wilson" userId="040556f5-552c-49b6-968d-40b91e9b13f4" providerId="ADAL" clId="{82FE433B-B854-49F4-8E87-D1E13A66DFC0}" dt="2021-09-30T00:35:06.592" v="951"/>
          <ac:grpSpMkLst>
            <pc:docMk/>
            <pc:sldMk cId="2468359225" sldId="323"/>
            <ac:grpSpMk id="39" creationId="{B94EA18F-DCBC-4957-B5C5-6A00EA2ABFE8}"/>
          </ac:grpSpMkLst>
        </pc:grpChg>
        <pc:grpChg chg="mod">
          <ac:chgData name="David Wilson" userId="040556f5-552c-49b6-968d-40b91e9b13f4" providerId="ADAL" clId="{82FE433B-B854-49F4-8E87-D1E13A66DFC0}" dt="2021-09-30T00:35:30.284" v="956"/>
          <ac:grpSpMkLst>
            <pc:docMk/>
            <pc:sldMk cId="2468359225" sldId="323"/>
            <ac:grpSpMk id="44" creationId="{98F978A6-EA86-4F97-86C5-F66DC60C8F5D}"/>
          </ac:grpSpMkLst>
        </pc:grpChg>
        <pc:inkChg chg="add mod">
          <ac:chgData name="David Wilson" userId="040556f5-552c-49b6-968d-40b91e9b13f4" providerId="ADAL" clId="{82FE433B-B854-49F4-8E87-D1E13A66DFC0}" dt="2021-09-30T00:35:30.284" v="956"/>
          <ac:inkMkLst>
            <pc:docMk/>
            <pc:sldMk cId="2468359225" sldId="323"/>
            <ac:inkMk id="7" creationId="{69FD3761-8BB4-4257-8B5C-6AD982D75229}"/>
          </ac:inkMkLst>
        </pc:inkChg>
        <pc:inkChg chg="add mod">
          <ac:chgData name="David Wilson" userId="040556f5-552c-49b6-968d-40b91e9b13f4" providerId="ADAL" clId="{82FE433B-B854-49F4-8E87-D1E13A66DFC0}" dt="2021-09-30T00:35:30.284" v="956"/>
          <ac:inkMkLst>
            <pc:docMk/>
            <pc:sldMk cId="2468359225" sldId="323"/>
            <ac:inkMk id="9" creationId="{D2D946A9-6CAF-476D-AD2C-8004EE235032}"/>
          </ac:inkMkLst>
        </pc:inkChg>
        <pc:inkChg chg="add mod">
          <ac:chgData name="David Wilson" userId="040556f5-552c-49b6-968d-40b91e9b13f4" providerId="ADAL" clId="{82FE433B-B854-49F4-8E87-D1E13A66DFC0}" dt="2021-09-30T00:33:43.006" v="931"/>
          <ac:inkMkLst>
            <pc:docMk/>
            <pc:sldMk cId="2468359225" sldId="323"/>
            <ac:inkMk id="11" creationId="{FE4DE18E-52F8-4881-97BB-D54C330A6243}"/>
          </ac:inkMkLst>
        </pc:inkChg>
        <pc:inkChg chg="add mod">
          <ac:chgData name="David Wilson" userId="040556f5-552c-49b6-968d-40b91e9b13f4" providerId="ADAL" clId="{82FE433B-B854-49F4-8E87-D1E13A66DFC0}" dt="2021-09-30T00:35:30.284" v="956"/>
          <ac:inkMkLst>
            <pc:docMk/>
            <pc:sldMk cId="2468359225" sldId="323"/>
            <ac:inkMk id="13" creationId="{34A01966-9C5D-4658-9699-6D8BA1AF075A}"/>
          </ac:inkMkLst>
        </pc:inkChg>
        <pc:inkChg chg="add mod">
          <ac:chgData name="David Wilson" userId="040556f5-552c-49b6-968d-40b91e9b13f4" providerId="ADAL" clId="{82FE433B-B854-49F4-8E87-D1E13A66DFC0}" dt="2021-09-30T00:35:30.284" v="956"/>
          <ac:inkMkLst>
            <pc:docMk/>
            <pc:sldMk cId="2468359225" sldId="323"/>
            <ac:inkMk id="14" creationId="{D80B407E-8D54-4C1E-B2D1-5B4D807C79F8}"/>
          </ac:inkMkLst>
        </pc:inkChg>
        <pc:inkChg chg="add mod">
          <ac:chgData name="David Wilson" userId="040556f5-552c-49b6-968d-40b91e9b13f4" providerId="ADAL" clId="{82FE433B-B854-49F4-8E87-D1E13A66DFC0}" dt="2021-09-30T00:35:30.284" v="956"/>
          <ac:inkMkLst>
            <pc:docMk/>
            <pc:sldMk cId="2468359225" sldId="323"/>
            <ac:inkMk id="15" creationId="{4551BC64-425B-4952-852A-5C95969EC4D6}"/>
          </ac:inkMkLst>
        </pc:inkChg>
        <pc:inkChg chg="add mod">
          <ac:chgData name="David Wilson" userId="040556f5-552c-49b6-968d-40b91e9b13f4" providerId="ADAL" clId="{82FE433B-B854-49F4-8E87-D1E13A66DFC0}" dt="2021-09-30T00:35:30.284" v="956"/>
          <ac:inkMkLst>
            <pc:docMk/>
            <pc:sldMk cId="2468359225" sldId="323"/>
            <ac:inkMk id="16" creationId="{C002FA53-036F-4835-A3C5-F809B42AC462}"/>
          </ac:inkMkLst>
        </pc:inkChg>
        <pc:inkChg chg="add mod">
          <ac:chgData name="David Wilson" userId="040556f5-552c-49b6-968d-40b91e9b13f4" providerId="ADAL" clId="{82FE433B-B854-49F4-8E87-D1E13A66DFC0}" dt="2021-09-30T00:35:30.284" v="956"/>
          <ac:inkMkLst>
            <pc:docMk/>
            <pc:sldMk cId="2468359225" sldId="323"/>
            <ac:inkMk id="17" creationId="{B9A2ACFC-F8D0-458C-B87B-35F265C194FD}"/>
          </ac:inkMkLst>
        </pc:inkChg>
        <pc:inkChg chg="add mod">
          <ac:chgData name="David Wilson" userId="040556f5-552c-49b6-968d-40b91e9b13f4" providerId="ADAL" clId="{82FE433B-B854-49F4-8E87-D1E13A66DFC0}" dt="2021-09-30T00:35:30.284" v="956"/>
          <ac:inkMkLst>
            <pc:docMk/>
            <pc:sldMk cId="2468359225" sldId="323"/>
            <ac:inkMk id="18" creationId="{2F449CBD-2974-432F-8E7C-723DCF072C57}"/>
          </ac:inkMkLst>
        </pc:inkChg>
        <pc:inkChg chg="add mod">
          <ac:chgData name="David Wilson" userId="040556f5-552c-49b6-968d-40b91e9b13f4" providerId="ADAL" clId="{82FE433B-B854-49F4-8E87-D1E13A66DFC0}" dt="2021-09-30T00:35:30.284" v="956"/>
          <ac:inkMkLst>
            <pc:docMk/>
            <pc:sldMk cId="2468359225" sldId="323"/>
            <ac:inkMk id="20" creationId="{E4CDDAB4-ECB4-4CB9-959F-DF8384A5F9F8}"/>
          </ac:inkMkLst>
        </pc:inkChg>
        <pc:inkChg chg="add mod">
          <ac:chgData name="David Wilson" userId="040556f5-552c-49b6-968d-40b91e9b13f4" providerId="ADAL" clId="{82FE433B-B854-49F4-8E87-D1E13A66DFC0}" dt="2021-09-30T00:35:30.284" v="956"/>
          <ac:inkMkLst>
            <pc:docMk/>
            <pc:sldMk cId="2468359225" sldId="323"/>
            <ac:inkMk id="21" creationId="{F62FB267-F6AB-4D8F-89BA-FA97E2D0610D}"/>
          </ac:inkMkLst>
        </pc:inkChg>
        <pc:inkChg chg="add mod">
          <ac:chgData name="David Wilson" userId="040556f5-552c-49b6-968d-40b91e9b13f4" providerId="ADAL" clId="{82FE433B-B854-49F4-8E87-D1E13A66DFC0}" dt="2021-09-30T00:35:30.284" v="956"/>
          <ac:inkMkLst>
            <pc:docMk/>
            <pc:sldMk cId="2468359225" sldId="323"/>
            <ac:inkMk id="22" creationId="{3EB4018D-8E9B-4A40-BACA-595C052F43B4}"/>
          </ac:inkMkLst>
        </pc:inkChg>
        <pc:inkChg chg="add mod">
          <ac:chgData name="David Wilson" userId="040556f5-552c-49b6-968d-40b91e9b13f4" providerId="ADAL" clId="{82FE433B-B854-49F4-8E87-D1E13A66DFC0}" dt="2021-09-30T00:35:30.284" v="956"/>
          <ac:inkMkLst>
            <pc:docMk/>
            <pc:sldMk cId="2468359225" sldId="323"/>
            <ac:inkMk id="24" creationId="{2C3986A8-C2F3-4D77-8C86-1F1E5B9DE9E6}"/>
          </ac:inkMkLst>
        </pc:inkChg>
        <pc:inkChg chg="add mod">
          <ac:chgData name="David Wilson" userId="040556f5-552c-49b6-968d-40b91e9b13f4" providerId="ADAL" clId="{82FE433B-B854-49F4-8E87-D1E13A66DFC0}" dt="2021-09-30T00:35:30.284" v="956"/>
          <ac:inkMkLst>
            <pc:docMk/>
            <pc:sldMk cId="2468359225" sldId="323"/>
            <ac:inkMk id="25" creationId="{AC2907D5-8C43-4A11-BE06-C559328016C3}"/>
          </ac:inkMkLst>
        </pc:inkChg>
        <pc:inkChg chg="add mod">
          <ac:chgData name="David Wilson" userId="040556f5-552c-49b6-968d-40b91e9b13f4" providerId="ADAL" clId="{82FE433B-B854-49F4-8E87-D1E13A66DFC0}" dt="2021-09-30T00:35:30.284" v="956"/>
          <ac:inkMkLst>
            <pc:docMk/>
            <pc:sldMk cId="2468359225" sldId="323"/>
            <ac:inkMk id="26" creationId="{E8FE27A0-3C0C-4A2D-A823-24AFD685C69D}"/>
          </ac:inkMkLst>
        </pc:inkChg>
        <pc:inkChg chg="add mod">
          <ac:chgData name="David Wilson" userId="040556f5-552c-49b6-968d-40b91e9b13f4" providerId="ADAL" clId="{82FE433B-B854-49F4-8E87-D1E13A66DFC0}" dt="2021-09-30T00:35:30.284" v="956"/>
          <ac:inkMkLst>
            <pc:docMk/>
            <pc:sldMk cId="2468359225" sldId="323"/>
            <ac:inkMk id="27" creationId="{06A0600C-BDD6-4A6E-9962-7633923DD9C3}"/>
          </ac:inkMkLst>
        </pc:inkChg>
        <pc:inkChg chg="add mod">
          <ac:chgData name="David Wilson" userId="040556f5-552c-49b6-968d-40b91e9b13f4" providerId="ADAL" clId="{82FE433B-B854-49F4-8E87-D1E13A66DFC0}" dt="2021-09-30T00:34:24.716" v="944"/>
          <ac:inkMkLst>
            <pc:docMk/>
            <pc:sldMk cId="2468359225" sldId="323"/>
            <ac:inkMk id="29" creationId="{339BBDDC-085D-46E0-B7A4-980AB5B4B07E}"/>
          </ac:inkMkLst>
        </pc:inkChg>
        <pc:inkChg chg="add mod">
          <ac:chgData name="David Wilson" userId="040556f5-552c-49b6-968d-40b91e9b13f4" providerId="ADAL" clId="{82FE433B-B854-49F4-8E87-D1E13A66DFC0}" dt="2021-09-30T00:35:30.284" v="956"/>
          <ac:inkMkLst>
            <pc:docMk/>
            <pc:sldMk cId="2468359225" sldId="323"/>
            <ac:inkMk id="31" creationId="{C81E42F6-5BD3-4CF5-87F0-82561CF86E8A}"/>
          </ac:inkMkLst>
        </pc:inkChg>
        <pc:inkChg chg="add">
          <ac:chgData name="David Wilson" userId="040556f5-552c-49b6-968d-40b91e9b13f4" providerId="ADAL" clId="{82FE433B-B854-49F4-8E87-D1E13A66DFC0}" dt="2021-09-30T00:34:47.437" v="945" actId="9405"/>
          <ac:inkMkLst>
            <pc:docMk/>
            <pc:sldMk cId="2468359225" sldId="323"/>
            <ac:inkMk id="33" creationId="{5AEFA39B-2F48-458A-BCF9-4D3FE653279D}"/>
          </ac:inkMkLst>
        </pc:inkChg>
        <pc:inkChg chg="add mod">
          <ac:chgData name="David Wilson" userId="040556f5-552c-49b6-968d-40b91e9b13f4" providerId="ADAL" clId="{82FE433B-B854-49F4-8E87-D1E13A66DFC0}" dt="2021-09-30T00:35:06.592" v="951"/>
          <ac:inkMkLst>
            <pc:docMk/>
            <pc:sldMk cId="2468359225" sldId="323"/>
            <ac:inkMk id="34" creationId="{88BDDEFE-8A44-4816-A374-3C46FBFF7B66}"/>
          </ac:inkMkLst>
        </pc:inkChg>
        <pc:inkChg chg="add mod">
          <ac:chgData name="David Wilson" userId="040556f5-552c-49b6-968d-40b91e9b13f4" providerId="ADAL" clId="{82FE433B-B854-49F4-8E87-D1E13A66DFC0}" dt="2021-09-30T00:35:06.592" v="951"/>
          <ac:inkMkLst>
            <pc:docMk/>
            <pc:sldMk cId="2468359225" sldId="323"/>
            <ac:inkMk id="35" creationId="{865EF942-29B6-4018-8C7A-1E9E7EE65274}"/>
          </ac:inkMkLst>
        </pc:inkChg>
        <pc:inkChg chg="add">
          <ac:chgData name="David Wilson" userId="040556f5-552c-49b6-968d-40b91e9b13f4" providerId="ADAL" clId="{82FE433B-B854-49F4-8E87-D1E13A66DFC0}" dt="2021-09-30T00:34:58.546" v="949" actId="9405"/>
          <ac:inkMkLst>
            <pc:docMk/>
            <pc:sldMk cId="2468359225" sldId="323"/>
            <ac:inkMk id="37" creationId="{01D66F2C-B39E-4121-9CED-F9D53583AFFA}"/>
          </ac:inkMkLst>
        </pc:inkChg>
        <pc:inkChg chg="add mod">
          <ac:chgData name="David Wilson" userId="040556f5-552c-49b6-968d-40b91e9b13f4" providerId="ADAL" clId="{82FE433B-B854-49F4-8E87-D1E13A66DFC0}" dt="2021-09-30T00:35:06.592" v="951"/>
          <ac:inkMkLst>
            <pc:docMk/>
            <pc:sldMk cId="2468359225" sldId="323"/>
            <ac:inkMk id="38" creationId="{1AB77570-F184-446E-B99C-E91DFE29354C}"/>
          </ac:inkMkLst>
        </pc:inkChg>
        <pc:inkChg chg="add">
          <ac:chgData name="David Wilson" userId="040556f5-552c-49b6-968d-40b91e9b13f4" providerId="ADAL" clId="{82FE433B-B854-49F4-8E87-D1E13A66DFC0}" dt="2021-09-30T00:35:09.900" v="952" actId="9405"/>
          <ac:inkMkLst>
            <pc:docMk/>
            <pc:sldMk cId="2468359225" sldId="323"/>
            <ac:inkMk id="40" creationId="{A15FE765-80F1-4CC2-BAEA-0851F78B14F7}"/>
          </ac:inkMkLst>
        </pc:inkChg>
        <pc:inkChg chg="add">
          <ac:chgData name="David Wilson" userId="040556f5-552c-49b6-968d-40b91e9b13f4" providerId="ADAL" clId="{82FE433B-B854-49F4-8E87-D1E13A66DFC0}" dt="2021-09-30T00:35:23.816" v="953" actId="9405"/>
          <ac:inkMkLst>
            <pc:docMk/>
            <pc:sldMk cId="2468359225" sldId="323"/>
            <ac:inkMk id="41" creationId="{D65549F4-ECD8-4507-8B8E-B08DFB62CE0F}"/>
          </ac:inkMkLst>
        </pc:inkChg>
        <pc:inkChg chg="add mod">
          <ac:chgData name="David Wilson" userId="040556f5-552c-49b6-968d-40b91e9b13f4" providerId="ADAL" clId="{82FE433B-B854-49F4-8E87-D1E13A66DFC0}" dt="2021-09-30T00:35:30.284" v="956"/>
          <ac:inkMkLst>
            <pc:docMk/>
            <pc:sldMk cId="2468359225" sldId="323"/>
            <ac:inkMk id="42" creationId="{80096511-7354-41D0-8C6F-F909E1BD5FA2}"/>
          </ac:inkMkLst>
        </pc:inkChg>
        <pc:inkChg chg="add mod">
          <ac:chgData name="David Wilson" userId="040556f5-552c-49b6-968d-40b91e9b13f4" providerId="ADAL" clId="{82FE433B-B854-49F4-8E87-D1E13A66DFC0}" dt="2021-09-30T00:35:30.284" v="956"/>
          <ac:inkMkLst>
            <pc:docMk/>
            <pc:sldMk cId="2468359225" sldId="323"/>
            <ac:inkMk id="43" creationId="{55F63437-4D61-495B-9178-AFAA9C875839}"/>
          </ac:inkMkLst>
        </pc:inkChg>
      </pc:sldChg>
      <pc:sldChg chg="modSp mod">
        <pc:chgData name="David Wilson" userId="040556f5-552c-49b6-968d-40b91e9b13f4" providerId="ADAL" clId="{82FE433B-B854-49F4-8E87-D1E13A66DFC0}" dt="2021-10-01T10:35:39.910" v="1594" actId="20577"/>
        <pc:sldMkLst>
          <pc:docMk/>
          <pc:sldMk cId="1251003346" sldId="326"/>
        </pc:sldMkLst>
        <pc:spChg chg="mod">
          <ac:chgData name="David Wilson" userId="040556f5-552c-49b6-968d-40b91e9b13f4" providerId="ADAL" clId="{82FE433B-B854-49F4-8E87-D1E13A66DFC0}" dt="2021-10-01T10:35:39.910" v="1594" actId="20577"/>
          <ac:spMkLst>
            <pc:docMk/>
            <pc:sldMk cId="1251003346" sldId="326"/>
            <ac:spMk id="3" creationId="{00000000-0000-0000-0000-000000000000}"/>
          </ac:spMkLst>
        </pc:spChg>
      </pc:sldChg>
      <pc:sldChg chg="addSp modSp mod">
        <pc:chgData name="David Wilson" userId="040556f5-552c-49b6-968d-40b91e9b13f4" providerId="ADAL" clId="{82FE433B-B854-49F4-8E87-D1E13A66DFC0}" dt="2021-10-01T06:56:54.582" v="1422" actId="1076"/>
        <pc:sldMkLst>
          <pc:docMk/>
          <pc:sldMk cId="1648226068" sldId="333"/>
        </pc:sldMkLst>
        <pc:spChg chg="mod">
          <ac:chgData name="David Wilson" userId="040556f5-552c-49b6-968d-40b91e9b13f4" providerId="ADAL" clId="{82FE433B-B854-49F4-8E87-D1E13A66DFC0}" dt="2021-10-01T06:56:47.008" v="1419" actId="20577"/>
          <ac:spMkLst>
            <pc:docMk/>
            <pc:sldMk cId="1648226068" sldId="333"/>
            <ac:spMk id="3" creationId="{00000000-0000-0000-0000-000000000000}"/>
          </ac:spMkLst>
        </pc:spChg>
        <pc:picChg chg="add mod">
          <ac:chgData name="David Wilson" userId="040556f5-552c-49b6-968d-40b91e9b13f4" providerId="ADAL" clId="{82FE433B-B854-49F4-8E87-D1E13A66DFC0}" dt="2021-10-01T06:56:54.582" v="1422" actId="1076"/>
          <ac:picMkLst>
            <pc:docMk/>
            <pc:sldMk cId="1648226068" sldId="333"/>
            <ac:picMk id="7" creationId="{10BCE437-9DAC-42CA-8DE5-D199C36B99F9}"/>
          </ac:picMkLst>
        </pc:picChg>
      </pc:sldChg>
      <pc:sldChg chg="modSp mod">
        <pc:chgData name="David Wilson" userId="040556f5-552c-49b6-968d-40b91e9b13f4" providerId="ADAL" clId="{82FE433B-B854-49F4-8E87-D1E13A66DFC0}" dt="2021-10-01T06:54:00.262" v="1372" actId="122"/>
        <pc:sldMkLst>
          <pc:docMk/>
          <pc:sldMk cId="2610462889" sldId="335"/>
        </pc:sldMkLst>
        <pc:spChg chg="mod">
          <ac:chgData name="David Wilson" userId="040556f5-552c-49b6-968d-40b91e9b13f4" providerId="ADAL" clId="{82FE433B-B854-49F4-8E87-D1E13A66DFC0}" dt="2021-10-01T06:54:00.262" v="1372" actId="122"/>
          <ac:spMkLst>
            <pc:docMk/>
            <pc:sldMk cId="2610462889" sldId="335"/>
            <ac:spMk id="6" creationId="{21597ADF-582A-45CE-8205-0F03AA6F62A1}"/>
          </ac:spMkLst>
        </pc:spChg>
      </pc:sldChg>
      <pc:sldChg chg="addSp mod">
        <pc:chgData name="David Wilson" userId="040556f5-552c-49b6-968d-40b91e9b13f4" providerId="ADAL" clId="{82FE433B-B854-49F4-8E87-D1E13A66DFC0}" dt="2021-09-30T00:57:39.936" v="1189" actId="9405"/>
        <pc:sldMkLst>
          <pc:docMk/>
          <pc:sldMk cId="617777802" sldId="336"/>
        </pc:sldMkLst>
        <pc:inkChg chg="add">
          <ac:chgData name="David Wilson" userId="040556f5-552c-49b6-968d-40b91e9b13f4" providerId="ADAL" clId="{82FE433B-B854-49F4-8E87-D1E13A66DFC0}" dt="2021-09-30T00:57:39.936" v="1189" actId="9405"/>
          <ac:inkMkLst>
            <pc:docMk/>
            <pc:sldMk cId="617777802" sldId="336"/>
            <ac:inkMk id="4" creationId="{8278ACF3-6F9C-4190-8402-1F57999CBE67}"/>
          </ac:inkMkLst>
        </pc:inkChg>
      </pc:sldChg>
      <pc:sldChg chg="ord">
        <pc:chgData name="David Wilson" userId="040556f5-552c-49b6-968d-40b91e9b13f4" providerId="ADAL" clId="{82FE433B-B854-49F4-8E87-D1E13A66DFC0}" dt="2021-10-01T06:50:26.290" v="1194"/>
        <pc:sldMkLst>
          <pc:docMk/>
          <pc:sldMk cId="1598407739" sldId="337"/>
        </pc:sldMkLst>
      </pc:sldChg>
      <pc:sldChg chg="addSp modSp mod">
        <pc:chgData name="David Wilson" userId="040556f5-552c-49b6-968d-40b91e9b13f4" providerId="ADAL" clId="{82FE433B-B854-49F4-8E87-D1E13A66DFC0}" dt="2021-09-29T19:40:54.267" v="442" actId="14100"/>
        <pc:sldMkLst>
          <pc:docMk/>
          <pc:sldMk cId="1603951665" sldId="338"/>
        </pc:sldMkLst>
        <pc:spChg chg="add mod">
          <ac:chgData name="David Wilson" userId="040556f5-552c-49b6-968d-40b91e9b13f4" providerId="ADAL" clId="{82FE433B-B854-49F4-8E87-D1E13A66DFC0}" dt="2021-09-29T19:40:54.267" v="442" actId="14100"/>
          <ac:spMkLst>
            <pc:docMk/>
            <pc:sldMk cId="1603951665" sldId="338"/>
            <ac:spMk id="3" creationId="{34883CE1-0060-4B53-90AA-2A1F7C3EB21D}"/>
          </ac:spMkLst>
        </pc:spChg>
        <pc:picChg chg="mod">
          <ac:chgData name="David Wilson" userId="040556f5-552c-49b6-968d-40b91e9b13f4" providerId="ADAL" clId="{82FE433B-B854-49F4-8E87-D1E13A66DFC0}" dt="2021-09-29T19:33:54.315" v="305" actId="1076"/>
          <ac:picMkLst>
            <pc:docMk/>
            <pc:sldMk cId="1603951665" sldId="338"/>
            <ac:picMk id="4" creationId="{CEFDA7EA-F3F6-45D8-BDEE-3E6D7D857A68}"/>
          </ac:picMkLst>
        </pc:picChg>
      </pc:sldChg>
      <pc:sldChg chg="addSp delSp modSp mod">
        <pc:chgData name="David Wilson" userId="040556f5-552c-49b6-968d-40b91e9b13f4" providerId="ADAL" clId="{82FE433B-B854-49F4-8E87-D1E13A66DFC0}" dt="2021-09-29T23:28:05.638" v="837" actId="478"/>
        <pc:sldMkLst>
          <pc:docMk/>
          <pc:sldMk cId="857291176" sldId="339"/>
        </pc:sldMkLst>
        <pc:grpChg chg="mod">
          <ac:chgData name="David Wilson" userId="040556f5-552c-49b6-968d-40b91e9b13f4" providerId="ADAL" clId="{82FE433B-B854-49F4-8E87-D1E13A66DFC0}" dt="2021-09-29T23:26:01.547" v="832"/>
          <ac:grpSpMkLst>
            <pc:docMk/>
            <pc:sldMk cId="857291176" sldId="339"/>
            <ac:grpSpMk id="13" creationId="{CA1294C6-0E7B-43F0-9FC9-0F7D46222C60}"/>
          </ac:grpSpMkLst>
        </pc:grpChg>
        <pc:inkChg chg="add">
          <ac:chgData name="David Wilson" userId="040556f5-552c-49b6-968d-40b91e9b13f4" providerId="ADAL" clId="{82FE433B-B854-49F4-8E87-D1E13A66DFC0}" dt="2021-09-29T23:25:07.509" v="824" actId="9405"/>
          <ac:inkMkLst>
            <pc:docMk/>
            <pc:sldMk cId="857291176" sldId="339"/>
            <ac:inkMk id="2" creationId="{F3104AF2-4F1D-417D-93CB-B48DA1CA9C2B}"/>
          </ac:inkMkLst>
        </pc:inkChg>
        <pc:inkChg chg="add">
          <ac:chgData name="David Wilson" userId="040556f5-552c-49b6-968d-40b91e9b13f4" providerId="ADAL" clId="{82FE433B-B854-49F4-8E87-D1E13A66DFC0}" dt="2021-09-29T23:25:09.604" v="825" actId="9405"/>
          <ac:inkMkLst>
            <pc:docMk/>
            <pc:sldMk cId="857291176" sldId="339"/>
            <ac:inkMk id="4" creationId="{C2D06B1E-FF2B-469C-8100-F1BB9C484652}"/>
          </ac:inkMkLst>
        </pc:inkChg>
        <pc:inkChg chg="add">
          <ac:chgData name="David Wilson" userId="040556f5-552c-49b6-968d-40b91e9b13f4" providerId="ADAL" clId="{82FE433B-B854-49F4-8E87-D1E13A66DFC0}" dt="2021-09-29T23:25:25.208" v="826" actId="9405"/>
          <ac:inkMkLst>
            <pc:docMk/>
            <pc:sldMk cId="857291176" sldId="339"/>
            <ac:inkMk id="7" creationId="{94BD1E40-29F1-4243-8261-6CCA9B52A9A8}"/>
          </ac:inkMkLst>
        </pc:inkChg>
        <pc:inkChg chg="add">
          <ac:chgData name="David Wilson" userId="040556f5-552c-49b6-968d-40b91e9b13f4" providerId="ADAL" clId="{82FE433B-B854-49F4-8E87-D1E13A66DFC0}" dt="2021-09-29T23:25:54.919" v="827" actId="9405"/>
          <ac:inkMkLst>
            <pc:docMk/>
            <pc:sldMk cId="857291176" sldId="339"/>
            <ac:inkMk id="8" creationId="{0EE1C84B-B734-46DF-945B-33CFB50ACE93}"/>
          </ac:inkMkLst>
        </pc:inkChg>
        <pc:inkChg chg="add">
          <ac:chgData name="David Wilson" userId="040556f5-552c-49b6-968d-40b91e9b13f4" providerId="ADAL" clId="{82FE433B-B854-49F4-8E87-D1E13A66DFC0}" dt="2021-09-29T23:25:56.005" v="828" actId="9405"/>
          <ac:inkMkLst>
            <pc:docMk/>
            <pc:sldMk cId="857291176" sldId="339"/>
            <ac:inkMk id="9" creationId="{E2100678-84A0-4F7D-AD34-C9D47D4D99A4}"/>
          </ac:inkMkLst>
        </pc:inkChg>
        <pc:inkChg chg="add">
          <ac:chgData name="David Wilson" userId="040556f5-552c-49b6-968d-40b91e9b13f4" providerId="ADAL" clId="{82FE433B-B854-49F4-8E87-D1E13A66DFC0}" dt="2021-09-29T23:25:59.094" v="829" actId="9405"/>
          <ac:inkMkLst>
            <pc:docMk/>
            <pc:sldMk cId="857291176" sldId="339"/>
            <ac:inkMk id="10" creationId="{D8101B56-8F25-4B93-9E2D-0B2846CC80CA}"/>
          </ac:inkMkLst>
        </pc:inkChg>
        <pc:inkChg chg="add mod">
          <ac:chgData name="David Wilson" userId="040556f5-552c-49b6-968d-40b91e9b13f4" providerId="ADAL" clId="{82FE433B-B854-49F4-8E87-D1E13A66DFC0}" dt="2021-09-29T23:26:01.547" v="832"/>
          <ac:inkMkLst>
            <pc:docMk/>
            <pc:sldMk cId="857291176" sldId="339"/>
            <ac:inkMk id="11" creationId="{558BFEF2-986E-4F2A-8A6A-0D805BEDF259}"/>
          </ac:inkMkLst>
        </pc:inkChg>
        <pc:inkChg chg="add mod">
          <ac:chgData name="David Wilson" userId="040556f5-552c-49b6-968d-40b91e9b13f4" providerId="ADAL" clId="{82FE433B-B854-49F4-8E87-D1E13A66DFC0}" dt="2021-09-29T23:26:01.547" v="832"/>
          <ac:inkMkLst>
            <pc:docMk/>
            <pc:sldMk cId="857291176" sldId="339"/>
            <ac:inkMk id="12" creationId="{8A77C279-7FA6-4035-A83B-95BCC37AD62F}"/>
          </ac:inkMkLst>
        </pc:inkChg>
        <pc:inkChg chg="add">
          <ac:chgData name="David Wilson" userId="040556f5-552c-49b6-968d-40b91e9b13f4" providerId="ADAL" clId="{82FE433B-B854-49F4-8E87-D1E13A66DFC0}" dt="2021-09-29T23:26:16.509" v="833" actId="9405"/>
          <ac:inkMkLst>
            <pc:docMk/>
            <pc:sldMk cId="857291176" sldId="339"/>
            <ac:inkMk id="14" creationId="{C5318ACF-4D1E-408D-B62A-3080514BCAC3}"/>
          </ac:inkMkLst>
        </pc:inkChg>
        <pc:inkChg chg="add">
          <ac:chgData name="David Wilson" userId="040556f5-552c-49b6-968d-40b91e9b13f4" providerId="ADAL" clId="{82FE433B-B854-49F4-8E87-D1E13A66DFC0}" dt="2021-09-29T23:27:51.631" v="834" actId="9405"/>
          <ac:inkMkLst>
            <pc:docMk/>
            <pc:sldMk cId="857291176" sldId="339"/>
            <ac:inkMk id="15" creationId="{499ABD26-5CEA-497B-BEFC-59040389B9B1}"/>
          </ac:inkMkLst>
        </pc:inkChg>
        <pc:inkChg chg="add">
          <ac:chgData name="David Wilson" userId="040556f5-552c-49b6-968d-40b91e9b13f4" providerId="ADAL" clId="{82FE433B-B854-49F4-8E87-D1E13A66DFC0}" dt="2021-09-29T23:27:56.324" v="835" actId="9405"/>
          <ac:inkMkLst>
            <pc:docMk/>
            <pc:sldMk cId="857291176" sldId="339"/>
            <ac:inkMk id="16" creationId="{709D3EE4-AE76-4AA2-92A1-43B6D8ECEEFE}"/>
          </ac:inkMkLst>
        </pc:inkChg>
        <pc:inkChg chg="add del">
          <ac:chgData name="David Wilson" userId="040556f5-552c-49b6-968d-40b91e9b13f4" providerId="ADAL" clId="{82FE433B-B854-49F4-8E87-D1E13A66DFC0}" dt="2021-09-29T23:28:05.638" v="837" actId="478"/>
          <ac:inkMkLst>
            <pc:docMk/>
            <pc:sldMk cId="857291176" sldId="339"/>
            <ac:inkMk id="17" creationId="{9E332E28-E589-4DBC-B403-9A5B0A619B83}"/>
          </ac:inkMkLst>
        </pc:inkChg>
      </pc:sldChg>
      <pc:sldChg chg="addSp delSp modSp mod">
        <pc:chgData name="David Wilson" userId="040556f5-552c-49b6-968d-40b91e9b13f4" providerId="ADAL" clId="{82FE433B-B854-49F4-8E87-D1E13A66DFC0}" dt="2021-09-29T23:36:47.621" v="891"/>
        <pc:sldMkLst>
          <pc:docMk/>
          <pc:sldMk cId="4198724637" sldId="342"/>
        </pc:sldMkLst>
        <pc:grpChg chg="del mod">
          <ac:chgData name="David Wilson" userId="040556f5-552c-49b6-968d-40b91e9b13f4" providerId="ADAL" clId="{82FE433B-B854-49F4-8E87-D1E13A66DFC0}" dt="2021-09-29T23:36:21.029" v="874"/>
          <ac:grpSpMkLst>
            <pc:docMk/>
            <pc:sldMk cId="4198724637" sldId="342"/>
            <ac:grpSpMk id="8" creationId="{35A981F5-58BE-4BF1-975C-FEBF6C78E943}"/>
          </ac:grpSpMkLst>
        </pc:grpChg>
        <pc:grpChg chg="del mod">
          <ac:chgData name="David Wilson" userId="040556f5-552c-49b6-968d-40b91e9b13f4" providerId="ADAL" clId="{82FE433B-B854-49F4-8E87-D1E13A66DFC0}" dt="2021-09-29T23:36:21.029" v="874"/>
          <ac:grpSpMkLst>
            <pc:docMk/>
            <pc:sldMk cId="4198724637" sldId="342"/>
            <ac:grpSpMk id="15" creationId="{A4C08A14-B3FE-4A71-B272-B114EAF9F60E}"/>
          </ac:grpSpMkLst>
        </pc:grpChg>
        <pc:grpChg chg="del mod">
          <ac:chgData name="David Wilson" userId="040556f5-552c-49b6-968d-40b91e9b13f4" providerId="ADAL" clId="{82FE433B-B854-49F4-8E87-D1E13A66DFC0}" dt="2021-09-29T23:36:21.029" v="874"/>
          <ac:grpSpMkLst>
            <pc:docMk/>
            <pc:sldMk cId="4198724637" sldId="342"/>
            <ac:grpSpMk id="16" creationId="{E02BEBC5-3C2D-4F1C-BC70-D64884B27B78}"/>
          </ac:grpSpMkLst>
        </pc:grpChg>
        <pc:grpChg chg="del mod">
          <ac:chgData name="David Wilson" userId="040556f5-552c-49b6-968d-40b91e9b13f4" providerId="ADAL" clId="{82FE433B-B854-49F4-8E87-D1E13A66DFC0}" dt="2021-09-29T23:36:23.329" v="876"/>
          <ac:grpSpMkLst>
            <pc:docMk/>
            <pc:sldMk cId="4198724637" sldId="342"/>
            <ac:grpSpMk id="18" creationId="{B83486AE-2F4F-49E7-808C-0C949A5B2632}"/>
          </ac:grpSpMkLst>
        </pc:grpChg>
        <pc:grpChg chg="del mod">
          <ac:chgData name="David Wilson" userId="040556f5-552c-49b6-968d-40b91e9b13f4" providerId="ADAL" clId="{82FE433B-B854-49F4-8E87-D1E13A66DFC0}" dt="2021-09-29T23:36:30.323" v="878"/>
          <ac:grpSpMkLst>
            <pc:docMk/>
            <pc:sldMk cId="4198724637" sldId="342"/>
            <ac:grpSpMk id="20" creationId="{1DC808FC-60A8-4C82-A3B2-DC4FD7AAA43B}"/>
          </ac:grpSpMkLst>
        </pc:grpChg>
        <pc:grpChg chg="del mod">
          <ac:chgData name="David Wilson" userId="040556f5-552c-49b6-968d-40b91e9b13f4" providerId="ADAL" clId="{82FE433B-B854-49F4-8E87-D1E13A66DFC0}" dt="2021-09-29T23:36:31.819" v="880"/>
          <ac:grpSpMkLst>
            <pc:docMk/>
            <pc:sldMk cId="4198724637" sldId="342"/>
            <ac:grpSpMk id="22" creationId="{A4E499B8-4E7F-44A3-901D-2C680D7BD74D}"/>
          </ac:grpSpMkLst>
        </pc:grpChg>
        <pc:grpChg chg="del mod">
          <ac:chgData name="David Wilson" userId="040556f5-552c-49b6-968d-40b91e9b13f4" providerId="ADAL" clId="{82FE433B-B854-49F4-8E87-D1E13A66DFC0}" dt="2021-09-29T23:36:37.719" v="882"/>
          <ac:grpSpMkLst>
            <pc:docMk/>
            <pc:sldMk cId="4198724637" sldId="342"/>
            <ac:grpSpMk id="24" creationId="{01C80768-534B-4A71-903F-26B0346D0288}"/>
          </ac:grpSpMkLst>
        </pc:grpChg>
        <pc:grpChg chg="del mod">
          <ac:chgData name="David Wilson" userId="040556f5-552c-49b6-968d-40b91e9b13f4" providerId="ADAL" clId="{82FE433B-B854-49F4-8E87-D1E13A66DFC0}" dt="2021-09-29T23:36:43.282" v="888"/>
          <ac:grpSpMkLst>
            <pc:docMk/>
            <pc:sldMk cId="4198724637" sldId="342"/>
            <ac:grpSpMk id="26" creationId="{F666232D-49A0-4D8E-BCD4-110F8E5C026A}"/>
          </ac:grpSpMkLst>
        </pc:grpChg>
        <pc:grpChg chg="del mod">
          <ac:chgData name="David Wilson" userId="040556f5-552c-49b6-968d-40b91e9b13f4" providerId="ADAL" clId="{82FE433B-B854-49F4-8E87-D1E13A66DFC0}" dt="2021-09-29T23:36:47.621" v="891"/>
          <ac:grpSpMkLst>
            <pc:docMk/>
            <pc:sldMk cId="4198724637" sldId="342"/>
            <ac:grpSpMk id="32" creationId="{0C9126CF-2308-43E8-838B-3895F4826194}"/>
          </ac:grpSpMkLst>
        </pc:grpChg>
        <pc:grpChg chg="mod">
          <ac:chgData name="David Wilson" userId="040556f5-552c-49b6-968d-40b91e9b13f4" providerId="ADAL" clId="{82FE433B-B854-49F4-8E87-D1E13A66DFC0}" dt="2021-09-29T23:36:47.621" v="891"/>
          <ac:grpSpMkLst>
            <pc:docMk/>
            <pc:sldMk cId="4198724637" sldId="342"/>
            <ac:grpSpMk id="35" creationId="{E3FADC74-7D6C-440F-8848-D3E3399A378A}"/>
          </ac:grpSpMkLst>
        </pc:grpChg>
        <pc:inkChg chg="add mod">
          <ac:chgData name="David Wilson" userId="040556f5-552c-49b6-968d-40b91e9b13f4" providerId="ADAL" clId="{82FE433B-B854-49F4-8E87-D1E13A66DFC0}" dt="2021-09-29T23:36:23.329" v="876"/>
          <ac:inkMkLst>
            <pc:docMk/>
            <pc:sldMk cId="4198724637" sldId="342"/>
            <ac:inkMk id="3" creationId="{512787F9-A1FB-427D-AB8A-E8D8B42423D3}"/>
          </ac:inkMkLst>
        </pc:inkChg>
        <pc:inkChg chg="add mod">
          <ac:chgData name="David Wilson" userId="040556f5-552c-49b6-968d-40b91e9b13f4" providerId="ADAL" clId="{82FE433B-B854-49F4-8E87-D1E13A66DFC0}" dt="2021-09-29T23:36:23.329" v="876"/>
          <ac:inkMkLst>
            <pc:docMk/>
            <pc:sldMk cId="4198724637" sldId="342"/>
            <ac:inkMk id="5" creationId="{39574DE2-1604-4810-B293-CDA93BEF667A}"/>
          </ac:inkMkLst>
        </pc:inkChg>
        <pc:inkChg chg="add mod">
          <ac:chgData name="David Wilson" userId="040556f5-552c-49b6-968d-40b91e9b13f4" providerId="ADAL" clId="{82FE433B-B854-49F4-8E87-D1E13A66DFC0}" dt="2021-09-29T23:36:21.029" v="874"/>
          <ac:inkMkLst>
            <pc:docMk/>
            <pc:sldMk cId="4198724637" sldId="342"/>
            <ac:inkMk id="7" creationId="{B48BC2B1-415F-4E28-B123-78E42F99C8EC}"/>
          </ac:inkMkLst>
        </pc:inkChg>
        <pc:inkChg chg="add mod">
          <ac:chgData name="David Wilson" userId="040556f5-552c-49b6-968d-40b91e9b13f4" providerId="ADAL" clId="{82FE433B-B854-49F4-8E87-D1E13A66DFC0}" dt="2021-09-29T23:36:23.329" v="876"/>
          <ac:inkMkLst>
            <pc:docMk/>
            <pc:sldMk cId="4198724637" sldId="342"/>
            <ac:inkMk id="9" creationId="{1A49DA2C-D708-4D38-A9DF-E130F18F93BC}"/>
          </ac:inkMkLst>
        </pc:inkChg>
        <pc:inkChg chg="add mod">
          <ac:chgData name="David Wilson" userId="040556f5-552c-49b6-968d-40b91e9b13f4" providerId="ADAL" clId="{82FE433B-B854-49F4-8E87-D1E13A66DFC0}" dt="2021-09-29T23:36:23.329" v="876"/>
          <ac:inkMkLst>
            <pc:docMk/>
            <pc:sldMk cId="4198724637" sldId="342"/>
            <ac:inkMk id="10" creationId="{E76742EA-1AE0-4656-BA6A-91065EC2BA99}"/>
          </ac:inkMkLst>
        </pc:inkChg>
        <pc:inkChg chg="add mod">
          <ac:chgData name="David Wilson" userId="040556f5-552c-49b6-968d-40b91e9b13f4" providerId="ADAL" clId="{82FE433B-B854-49F4-8E87-D1E13A66DFC0}" dt="2021-09-29T23:36:23.329" v="876"/>
          <ac:inkMkLst>
            <pc:docMk/>
            <pc:sldMk cId="4198724637" sldId="342"/>
            <ac:inkMk id="11" creationId="{3F97148C-53EB-46FF-8B30-7277CBCC2748}"/>
          </ac:inkMkLst>
        </pc:inkChg>
        <pc:inkChg chg="add mod">
          <ac:chgData name="David Wilson" userId="040556f5-552c-49b6-968d-40b91e9b13f4" providerId="ADAL" clId="{82FE433B-B854-49F4-8E87-D1E13A66DFC0}" dt="2021-09-29T23:36:23.329" v="876"/>
          <ac:inkMkLst>
            <pc:docMk/>
            <pc:sldMk cId="4198724637" sldId="342"/>
            <ac:inkMk id="12" creationId="{43E41931-6B50-44A8-82C1-66E1764CD8D4}"/>
          </ac:inkMkLst>
        </pc:inkChg>
        <pc:inkChg chg="add mod">
          <ac:chgData name="David Wilson" userId="040556f5-552c-49b6-968d-40b91e9b13f4" providerId="ADAL" clId="{82FE433B-B854-49F4-8E87-D1E13A66DFC0}" dt="2021-09-29T23:36:23.329" v="876"/>
          <ac:inkMkLst>
            <pc:docMk/>
            <pc:sldMk cId="4198724637" sldId="342"/>
            <ac:inkMk id="13" creationId="{6376F47B-53BA-40FD-8995-5D75BD126902}"/>
          </ac:inkMkLst>
        </pc:inkChg>
        <pc:inkChg chg="add mod">
          <ac:chgData name="David Wilson" userId="040556f5-552c-49b6-968d-40b91e9b13f4" providerId="ADAL" clId="{82FE433B-B854-49F4-8E87-D1E13A66DFC0}" dt="2021-09-29T23:36:23.329" v="876"/>
          <ac:inkMkLst>
            <pc:docMk/>
            <pc:sldMk cId="4198724637" sldId="342"/>
            <ac:inkMk id="14" creationId="{5BC5286D-DCAF-473E-8253-ED29E21D95C7}"/>
          </ac:inkMkLst>
        </pc:inkChg>
        <pc:inkChg chg="add mod">
          <ac:chgData name="David Wilson" userId="040556f5-552c-49b6-968d-40b91e9b13f4" providerId="ADAL" clId="{82FE433B-B854-49F4-8E87-D1E13A66DFC0}" dt="2021-09-29T23:36:47.621" v="891"/>
          <ac:inkMkLst>
            <pc:docMk/>
            <pc:sldMk cId="4198724637" sldId="342"/>
            <ac:inkMk id="17" creationId="{DDAC8B63-9A13-4CA1-B37E-3FF961B0DBE2}"/>
          </ac:inkMkLst>
        </pc:inkChg>
        <pc:inkChg chg="add mod">
          <ac:chgData name="David Wilson" userId="040556f5-552c-49b6-968d-40b91e9b13f4" providerId="ADAL" clId="{82FE433B-B854-49F4-8E87-D1E13A66DFC0}" dt="2021-09-29T23:36:47.621" v="891"/>
          <ac:inkMkLst>
            <pc:docMk/>
            <pc:sldMk cId="4198724637" sldId="342"/>
            <ac:inkMk id="19" creationId="{527D2FCD-D04C-46CE-A2AF-076B01869352}"/>
          </ac:inkMkLst>
        </pc:inkChg>
        <pc:inkChg chg="add mod">
          <ac:chgData name="David Wilson" userId="040556f5-552c-49b6-968d-40b91e9b13f4" providerId="ADAL" clId="{82FE433B-B854-49F4-8E87-D1E13A66DFC0}" dt="2021-09-29T23:36:47.621" v="891"/>
          <ac:inkMkLst>
            <pc:docMk/>
            <pc:sldMk cId="4198724637" sldId="342"/>
            <ac:inkMk id="21" creationId="{81B1765F-D8BE-4F00-8E25-A24CCE562FCF}"/>
          </ac:inkMkLst>
        </pc:inkChg>
        <pc:inkChg chg="add mod">
          <ac:chgData name="David Wilson" userId="040556f5-552c-49b6-968d-40b91e9b13f4" providerId="ADAL" clId="{82FE433B-B854-49F4-8E87-D1E13A66DFC0}" dt="2021-09-29T23:36:47.621" v="891"/>
          <ac:inkMkLst>
            <pc:docMk/>
            <pc:sldMk cId="4198724637" sldId="342"/>
            <ac:inkMk id="23" creationId="{96B98331-7B40-4AE3-931D-07C60FF566AC}"/>
          </ac:inkMkLst>
        </pc:inkChg>
        <pc:inkChg chg="add mod">
          <ac:chgData name="David Wilson" userId="040556f5-552c-49b6-968d-40b91e9b13f4" providerId="ADAL" clId="{82FE433B-B854-49F4-8E87-D1E13A66DFC0}" dt="2021-09-29T23:36:43.282" v="888"/>
          <ac:inkMkLst>
            <pc:docMk/>
            <pc:sldMk cId="4198724637" sldId="342"/>
            <ac:inkMk id="25" creationId="{0B8B7A28-B464-4D2A-B671-921C13508164}"/>
          </ac:inkMkLst>
        </pc:inkChg>
        <pc:inkChg chg="add mod">
          <ac:chgData name="David Wilson" userId="040556f5-552c-49b6-968d-40b91e9b13f4" providerId="ADAL" clId="{82FE433B-B854-49F4-8E87-D1E13A66DFC0}" dt="2021-09-29T23:36:47.621" v="891"/>
          <ac:inkMkLst>
            <pc:docMk/>
            <pc:sldMk cId="4198724637" sldId="342"/>
            <ac:inkMk id="27" creationId="{A08E33FD-F1F5-4B95-B1BA-D46A2CBB9CF2}"/>
          </ac:inkMkLst>
        </pc:inkChg>
        <pc:inkChg chg="add mod">
          <ac:chgData name="David Wilson" userId="040556f5-552c-49b6-968d-40b91e9b13f4" providerId="ADAL" clId="{82FE433B-B854-49F4-8E87-D1E13A66DFC0}" dt="2021-09-29T23:36:47.621" v="891"/>
          <ac:inkMkLst>
            <pc:docMk/>
            <pc:sldMk cId="4198724637" sldId="342"/>
            <ac:inkMk id="28" creationId="{195CEF61-F05F-4A41-B14A-4BE7C7C24FA4}"/>
          </ac:inkMkLst>
        </pc:inkChg>
        <pc:inkChg chg="add mod">
          <ac:chgData name="David Wilson" userId="040556f5-552c-49b6-968d-40b91e9b13f4" providerId="ADAL" clId="{82FE433B-B854-49F4-8E87-D1E13A66DFC0}" dt="2021-09-29T23:36:47.621" v="891"/>
          <ac:inkMkLst>
            <pc:docMk/>
            <pc:sldMk cId="4198724637" sldId="342"/>
            <ac:inkMk id="29" creationId="{EC51A7F6-02FB-40DE-AC09-282AE5F01FB4}"/>
          </ac:inkMkLst>
        </pc:inkChg>
        <pc:inkChg chg="add mod">
          <ac:chgData name="David Wilson" userId="040556f5-552c-49b6-968d-40b91e9b13f4" providerId="ADAL" clId="{82FE433B-B854-49F4-8E87-D1E13A66DFC0}" dt="2021-09-29T23:36:47.621" v="891"/>
          <ac:inkMkLst>
            <pc:docMk/>
            <pc:sldMk cId="4198724637" sldId="342"/>
            <ac:inkMk id="30" creationId="{567A6F34-6C1C-4E08-B357-DD6A636811AB}"/>
          </ac:inkMkLst>
        </pc:inkChg>
        <pc:inkChg chg="add mod">
          <ac:chgData name="David Wilson" userId="040556f5-552c-49b6-968d-40b91e9b13f4" providerId="ADAL" clId="{82FE433B-B854-49F4-8E87-D1E13A66DFC0}" dt="2021-09-29T23:36:47.621" v="891"/>
          <ac:inkMkLst>
            <pc:docMk/>
            <pc:sldMk cId="4198724637" sldId="342"/>
            <ac:inkMk id="31" creationId="{A471EF98-C425-4049-88BE-EE3BE2337E1F}"/>
          </ac:inkMkLst>
        </pc:inkChg>
        <pc:inkChg chg="add mod">
          <ac:chgData name="David Wilson" userId="040556f5-552c-49b6-968d-40b91e9b13f4" providerId="ADAL" clId="{82FE433B-B854-49F4-8E87-D1E13A66DFC0}" dt="2021-09-29T23:36:47.621" v="891"/>
          <ac:inkMkLst>
            <pc:docMk/>
            <pc:sldMk cId="4198724637" sldId="342"/>
            <ac:inkMk id="33" creationId="{B0BDDAE0-6727-417D-8F8E-EB0A77AE4559}"/>
          </ac:inkMkLst>
        </pc:inkChg>
        <pc:inkChg chg="add mod">
          <ac:chgData name="David Wilson" userId="040556f5-552c-49b6-968d-40b91e9b13f4" providerId="ADAL" clId="{82FE433B-B854-49F4-8E87-D1E13A66DFC0}" dt="2021-09-29T23:36:47.621" v="891"/>
          <ac:inkMkLst>
            <pc:docMk/>
            <pc:sldMk cId="4198724637" sldId="342"/>
            <ac:inkMk id="34" creationId="{3BD70714-AB41-49FB-972C-4A80940F6942}"/>
          </ac:inkMkLst>
        </pc:inkChg>
      </pc:sldChg>
      <pc:sldChg chg="addSp delSp modSp mod">
        <pc:chgData name="David Wilson" userId="040556f5-552c-49b6-968d-40b91e9b13f4" providerId="ADAL" clId="{82FE433B-B854-49F4-8E87-D1E13A66DFC0}" dt="2021-09-29T23:39:00.399" v="919"/>
        <pc:sldMkLst>
          <pc:docMk/>
          <pc:sldMk cId="1503658612" sldId="343"/>
        </pc:sldMkLst>
        <pc:grpChg chg="del mod">
          <ac:chgData name="David Wilson" userId="040556f5-552c-49b6-968d-40b91e9b13f4" providerId="ADAL" clId="{82FE433B-B854-49F4-8E87-D1E13A66DFC0}" dt="2021-09-29T23:37:42.120" v="899"/>
          <ac:grpSpMkLst>
            <pc:docMk/>
            <pc:sldMk cId="1503658612" sldId="343"/>
            <ac:grpSpMk id="13" creationId="{505E49CD-9775-4D74-B597-F84EF529CA1D}"/>
          </ac:grpSpMkLst>
        </pc:grpChg>
        <pc:grpChg chg="mod">
          <ac:chgData name="David Wilson" userId="040556f5-552c-49b6-968d-40b91e9b13f4" providerId="ADAL" clId="{82FE433B-B854-49F4-8E87-D1E13A66DFC0}" dt="2021-09-29T23:37:42.120" v="899"/>
          <ac:grpSpMkLst>
            <pc:docMk/>
            <pc:sldMk cId="1503658612" sldId="343"/>
            <ac:grpSpMk id="15" creationId="{92C1CD97-A8CE-48A7-9F4A-007EAEB2D600}"/>
          </ac:grpSpMkLst>
        </pc:grpChg>
        <pc:grpChg chg="del mod">
          <ac:chgData name="David Wilson" userId="040556f5-552c-49b6-968d-40b91e9b13f4" providerId="ADAL" clId="{82FE433B-B854-49F4-8E87-D1E13A66DFC0}" dt="2021-09-29T23:39:00.399" v="919"/>
          <ac:grpSpMkLst>
            <pc:docMk/>
            <pc:sldMk cId="1503658612" sldId="343"/>
            <ac:grpSpMk id="20" creationId="{0696D5B2-B907-423B-9214-C351277E9164}"/>
          </ac:grpSpMkLst>
        </pc:grpChg>
        <pc:grpChg chg="del mod">
          <ac:chgData name="David Wilson" userId="040556f5-552c-49b6-968d-40b91e9b13f4" providerId="ADAL" clId="{82FE433B-B854-49F4-8E87-D1E13A66DFC0}" dt="2021-09-29T23:38:54.639" v="915"/>
          <ac:grpSpMkLst>
            <pc:docMk/>
            <pc:sldMk cId="1503658612" sldId="343"/>
            <ac:grpSpMk id="23" creationId="{478CC80F-964F-438F-A4B4-1F6B6BD80936}"/>
          </ac:grpSpMkLst>
        </pc:grpChg>
        <pc:grpChg chg="del mod">
          <ac:chgData name="David Wilson" userId="040556f5-552c-49b6-968d-40b91e9b13f4" providerId="ADAL" clId="{82FE433B-B854-49F4-8E87-D1E13A66DFC0}" dt="2021-09-29T23:38:54.639" v="915"/>
          <ac:grpSpMkLst>
            <pc:docMk/>
            <pc:sldMk cId="1503658612" sldId="343"/>
            <ac:grpSpMk id="26" creationId="{B81F6548-6DB3-406A-8AB6-DAE262B20999}"/>
          </ac:grpSpMkLst>
        </pc:grpChg>
        <pc:grpChg chg="mod">
          <ac:chgData name="David Wilson" userId="040556f5-552c-49b6-968d-40b91e9b13f4" providerId="ADAL" clId="{82FE433B-B854-49F4-8E87-D1E13A66DFC0}" dt="2021-09-29T23:38:54.639" v="915"/>
          <ac:grpSpMkLst>
            <pc:docMk/>
            <pc:sldMk cId="1503658612" sldId="343"/>
            <ac:grpSpMk id="31" creationId="{1F6BD3DE-D817-41FC-A899-4285DE3805DC}"/>
          </ac:grpSpMkLst>
        </pc:grpChg>
        <pc:grpChg chg="mod">
          <ac:chgData name="David Wilson" userId="040556f5-552c-49b6-968d-40b91e9b13f4" providerId="ADAL" clId="{82FE433B-B854-49F4-8E87-D1E13A66DFC0}" dt="2021-09-29T23:39:00.399" v="919"/>
          <ac:grpSpMkLst>
            <pc:docMk/>
            <pc:sldMk cId="1503658612" sldId="343"/>
            <ac:grpSpMk id="35" creationId="{26354DC3-4181-4F4E-A9DD-1C453F731BF2}"/>
          </ac:grpSpMkLst>
        </pc:grpChg>
        <pc:inkChg chg="add">
          <ac:chgData name="David Wilson" userId="040556f5-552c-49b6-968d-40b91e9b13f4" providerId="ADAL" clId="{82FE433B-B854-49F4-8E87-D1E13A66DFC0}" dt="2021-09-29T23:37:17.833" v="892" actId="9405"/>
          <ac:inkMkLst>
            <pc:docMk/>
            <pc:sldMk cId="1503658612" sldId="343"/>
            <ac:inkMk id="3" creationId="{FE29CCA6-2ABA-4660-9DFB-0014AC85A099}"/>
          </ac:inkMkLst>
        </pc:inkChg>
        <pc:inkChg chg="add">
          <ac:chgData name="David Wilson" userId="040556f5-552c-49b6-968d-40b91e9b13f4" providerId="ADAL" clId="{82FE433B-B854-49F4-8E87-D1E13A66DFC0}" dt="2021-09-29T23:37:23.602" v="893" actId="9405"/>
          <ac:inkMkLst>
            <pc:docMk/>
            <pc:sldMk cId="1503658612" sldId="343"/>
            <ac:inkMk id="5" creationId="{CBD37A46-4BAD-45C5-B5DF-865837F8F20F}"/>
          </ac:inkMkLst>
        </pc:inkChg>
        <pc:inkChg chg="add">
          <ac:chgData name="David Wilson" userId="040556f5-552c-49b6-968d-40b91e9b13f4" providerId="ADAL" clId="{82FE433B-B854-49F4-8E87-D1E13A66DFC0}" dt="2021-09-29T23:37:29.720" v="894" actId="9405"/>
          <ac:inkMkLst>
            <pc:docMk/>
            <pc:sldMk cId="1503658612" sldId="343"/>
            <ac:inkMk id="10" creationId="{25ED48F6-8DD4-4F9D-8070-6EA55419BD26}"/>
          </ac:inkMkLst>
        </pc:inkChg>
        <pc:inkChg chg="add mod">
          <ac:chgData name="David Wilson" userId="040556f5-552c-49b6-968d-40b91e9b13f4" providerId="ADAL" clId="{82FE433B-B854-49F4-8E87-D1E13A66DFC0}" dt="2021-09-29T23:37:42.120" v="899"/>
          <ac:inkMkLst>
            <pc:docMk/>
            <pc:sldMk cId="1503658612" sldId="343"/>
            <ac:inkMk id="11" creationId="{79557BF9-C38B-44B1-A7F4-3C4BB3762F5D}"/>
          </ac:inkMkLst>
        </pc:inkChg>
        <pc:inkChg chg="add mod">
          <ac:chgData name="David Wilson" userId="040556f5-552c-49b6-968d-40b91e9b13f4" providerId="ADAL" clId="{82FE433B-B854-49F4-8E87-D1E13A66DFC0}" dt="2021-09-29T23:37:42.120" v="899"/>
          <ac:inkMkLst>
            <pc:docMk/>
            <pc:sldMk cId="1503658612" sldId="343"/>
            <ac:inkMk id="12" creationId="{6B85687F-850A-482B-A3F1-CDAF0BD59D66}"/>
          </ac:inkMkLst>
        </pc:inkChg>
        <pc:inkChg chg="add mod">
          <ac:chgData name="David Wilson" userId="040556f5-552c-49b6-968d-40b91e9b13f4" providerId="ADAL" clId="{82FE433B-B854-49F4-8E87-D1E13A66DFC0}" dt="2021-09-29T23:37:42.120" v="899"/>
          <ac:inkMkLst>
            <pc:docMk/>
            <pc:sldMk cId="1503658612" sldId="343"/>
            <ac:inkMk id="14" creationId="{F3167101-BE57-49CB-A477-B84D8C7FF5C3}"/>
          </ac:inkMkLst>
        </pc:inkChg>
        <pc:inkChg chg="add mod">
          <ac:chgData name="David Wilson" userId="040556f5-552c-49b6-968d-40b91e9b13f4" providerId="ADAL" clId="{82FE433B-B854-49F4-8E87-D1E13A66DFC0}" dt="2021-09-29T23:39:00.399" v="919"/>
          <ac:inkMkLst>
            <pc:docMk/>
            <pc:sldMk cId="1503658612" sldId="343"/>
            <ac:inkMk id="16" creationId="{762DC00D-B416-48B9-9F63-D78A203AA560}"/>
          </ac:inkMkLst>
        </pc:inkChg>
        <pc:inkChg chg="add mod">
          <ac:chgData name="David Wilson" userId="040556f5-552c-49b6-968d-40b91e9b13f4" providerId="ADAL" clId="{82FE433B-B854-49F4-8E87-D1E13A66DFC0}" dt="2021-09-29T23:39:00.399" v="919"/>
          <ac:inkMkLst>
            <pc:docMk/>
            <pc:sldMk cId="1503658612" sldId="343"/>
            <ac:inkMk id="17" creationId="{1F0C40B0-01B3-4F76-AE9C-186ACA9D2328}"/>
          </ac:inkMkLst>
        </pc:inkChg>
        <pc:inkChg chg="add mod">
          <ac:chgData name="David Wilson" userId="040556f5-552c-49b6-968d-40b91e9b13f4" providerId="ADAL" clId="{82FE433B-B854-49F4-8E87-D1E13A66DFC0}" dt="2021-09-29T23:39:00.399" v="919"/>
          <ac:inkMkLst>
            <pc:docMk/>
            <pc:sldMk cId="1503658612" sldId="343"/>
            <ac:inkMk id="18" creationId="{3D801AF3-6BA2-4E6F-8F6A-B5E134EE47C0}"/>
          </ac:inkMkLst>
        </pc:inkChg>
        <pc:inkChg chg="add mod">
          <ac:chgData name="David Wilson" userId="040556f5-552c-49b6-968d-40b91e9b13f4" providerId="ADAL" clId="{82FE433B-B854-49F4-8E87-D1E13A66DFC0}" dt="2021-09-29T23:39:00.399" v="919"/>
          <ac:inkMkLst>
            <pc:docMk/>
            <pc:sldMk cId="1503658612" sldId="343"/>
            <ac:inkMk id="19" creationId="{E4BBC6B3-1F4E-4A9C-9BC1-A75F66A4F3F7}"/>
          </ac:inkMkLst>
        </pc:inkChg>
        <pc:inkChg chg="add mod">
          <ac:chgData name="David Wilson" userId="040556f5-552c-49b6-968d-40b91e9b13f4" providerId="ADAL" clId="{82FE433B-B854-49F4-8E87-D1E13A66DFC0}" dt="2021-09-29T23:38:54.639" v="915"/>
          <ac:inkMkLst>
            <pc:docMk/>
            <pc:sldMk cId="1503658612" sldId="343"/>
            <ac:inkMk id="21" creationId="{5F765053-D379-41BE-9394-C0E0D34CEC4F}"/>
          </ac:inkMkLst>
        </pc:inkChg>
        <pc:inkChg chg="add mod">
          <ac:chgData name="David Wilson" userId="040556f5-552c-49b6-968d-40b91e9b13f4" providerId="ADAL" clId="{82FE433B-B854-49F4-8E87-D1E13A66DFC0}" dt="2021-09-29T23:38:54.639" v="915"/>
          <ac:inkMkLst>
            <pc:docMk/>
            <pc:sldMk cId="1503658612" sldId="343"/>
            <ac:inkMk id="22" creationId="{72532F0A-0622-42D2-9615-999339F59761}"/>
          </ac:inkMkLst>
        </pc:inkChg>
        <pc:inkChg chg="add mod">
          <ac:chgData name="David Wilson" userId="040556f5-552c-49b6-968d-40b91e9b13f4" providerId="ADAL" clId="{82FE433B-B854-49F4-8E87-D1E13A66DFC0}" dt="2021-09-29T23:38:54.639" v="915"/>
          <ac:inkMkLst>
            <pc:docMk/>
            <pc:sldMk cId="1503658612" sldId="343"/>
            <ac:inkMk id="24" creationId="{DAC088B9-171F-47CF-9DEC-AD4A456EAE6A}"/>
          </ac:inkMkLst>
        </pc:inkChg>
        <pc:inkChg chg="add mod">
          <ac:chgData name="David Wilson" userId="040556f5-552c-49b6-968d-40b91e9b13f4" providerId="ADAL" clId="{82FE433B-B854-49F4-8E87-D1E13A66DFC0}" dt="2021-09-29T23:38:54.639" v="915"/>
          <ac:inkMkLst>
            <pc:docMk/>
            <pc:sldMk cId="1503658612" sldId="343"/>
            <ac:inkMk id="25" creationId="{0E969304-2421-4862-9295-6831C157B3EE}"/>
          </ac:inkMkLst>
        </pc:inkChg>
        <pc:inkChg chg="add">
          <ac:chgData name="David Wilson" userId="040556f5-552c-49b6-968d-40b91e9b13f4" providerId="ADAL" clId="{82FE433B-B854-49F4-8E87-D1E13A66DFC0}" dt="2021-09-29T23:38:30.445" v="911" actId="9405"/>
          <ac:inkMkLst>
            <pc:docMk/>
            <pc:sldMk cId="1503658612" sldId="343"/>
            <ac:inkMk id="27" creationId="{93F2AC0D-5C26-44EA-AA18-89A6DC1BC965}"/>
          </ac:inkMkLst>
        </pc:inkChg>
        <pc:inkChg chg="add mod">
          <ac:chgData name="David Wilson" userId="040556f5-552c-49b6-968d-40b91e9b13f4" providerId="ADAL" clId="{82FE433B-B854-49F4-8E87-D1E13A66DFC0}" dt="2021-09-29T23:38:54.639" v="915"/>
          <ac:inkMkLst>
            <pc:docMk/>
            <pc:sldMk cId="1503658612" sldId="343"/>
            <ac:inkMk id="28" creationId="{D79F618A-C8A8-4763-893F-B0ED8B68FF6F}"/>
          </ac:inkMkLst>
        </pc:inkChg>
        <pc:inkChg chg="add mod">
          <ac:chgData name="David Wilson" userId="040556f5-552c-49b6-968d-40b91e9b13f4" providerId="ADAL" clId="{82FE433B-B854-49F4-8E87-D1E13A66DFC0}" dt="2021-09-29T23:38:54.639" v="915"/>
          <ac:inkMkLst>
            <pc:docMk/>
            <pc:sldMk cId="1503658612" sldId="343"/>
            <ac:inkMk id="29" creationId="{51324782-53D7-4C19-BB86-3F4F1EFF37FC}"/>
          </ac:inkMkLst>
        </pc:inkChg>
        <pc:inkChg chg="add mod">
          <ac:chgData name="David Wilson" userId="040556f5-552c-49b6-968d-40b91e9b13f4" providerId="ADAL" clId="{82FE433B-B854-49F4-8E87-D1E13A66DFC0}" dt="2021-09-29T23:38:54.639" v="915"/>
          <ac:inkMkLst>
            <pc:docMk/>
            <pc:sldMk cId="1503658612" sldId="343"/>
            <ac:inkMk id="30" creationId="{075B6A80-F896-44B3-87E9-28CA6CB3A9AC}"/>
          </ac:inkMkLst>
        </pc:inkChg>
        <pc:inkChg chg="add">
          <ac:chgData name="David Wilson" userId="040556f5-552c-49b6-968d-40b91e9b13f4" providerId="ADAL" clId="{82FE433B-B854-49F4-8E87-D1E13A66DFC0}" dt="2021-09-29T23:38:55.562" v="916" actId="9405"/>
          <ac:inkMkLst>
            <pc:docMk/>
            <pc:sldMk cId="1503658612" sldId="343"/>
            <ac:inkMk id="32" creationId="{552432BD-C49D-4EBF-B6B0-CEAF5976EC8A}"/>
          </ac:inkMkLst>
        </pc:inkChg>
        <pc:inkChg chg="add mod">
          <ac:chgData name="David Wilson" userId="040556f5-552c-49b6-968d-40b91e9b13f4" providerId="ADAL" clId="{82FE433B-B854-49F4-8E87-D1E13A66DFC0}" dt="2021-09-29T23:39:00.399" v="919"/>
          <ac:inkMkLst>
            <pc:docMk/>
            <pc:sldMk cId="1503658612" sldId="343"/>
            <ac:inkMk id="33" creationId="{1A40703C-495E-45A6-8D3E-7FDAC0633626}"/>
          </ac:inkMkLst>
        </pc:inkChg>
        <pc:inkChg chg="add mod">
          <ac:chgData name="David Wilson" userId="040556f5-552c-49b6-968d-40b91e9b13f4" providerId="ADAL" clId="{82FE433B-B854-49F4-8E87-D1E13A66DFC0}" dt="2021-09-29T23:39:00.399" v="919"/>
          <ac:inkMkLst>
            <pc:docMk/>
            <pc:sldMk cId="1503658612" sldId="343"/>
            <ac:inkMk id="34" creationId="{8D40F9CE-9FC5-4C97-BE0F-A39622C8CEBD}"/>
          </ac:inkMkLst>
        </pc:inkChg>
      </pc:sldChg>
      <pc:sldChg chg="addSp modSp mod">
        <pc:chgData name="David Wilson" userId="040556f5-552c-49b6-968d-40b91e9b13f4" providerId="ADAL" clId="{82FE433B-B854-49F4-8E87-D1E13A66DFC0}" dt="2021-10-01T07:00:28.706" v="1524" actId="1076"/>
        <pc:sldMkLst>
          <pc:docMk/>
          <pc:sldMk cId="1865564872" sldId="345"/>
        </pc:sldMkLst>
        <pc:spChg chg="mod">
          <ac:chgData name="David Wilson" userId="040556f5-552c-49b6-968d-40b91e9b13f4" providerId="ADAL" clId="{82FE433B-B854-49F4-8E87-D1E13A66DFC0}" dt="2021-10-01T06:59:29.100" v="1441" actId="14100"/>
          <ac:spMkLst>
            <pc:docMk/>
            <pc:sldMk cId="1865564872" sldId="345"/>
            <ac:spMk id="3" creationId="{9F585521-E8E6-417F-8FEB-FDD87F098974}"/>
          </ac:spMkLst>
        </pc:spChg>
        <pc:spChg chg="add mod">
          <ac:chgData name="David Wilson" userId="040556f5-552c-49b6-968d-40b91e9b13f4" providerId="ADAL" clId="{82FE433B-B854-49F4-8E87-D1E13A66DFC0}" dt="2021-10-01T07:00:28.706" v="1524" actId="1076"/>
          <ac:spMkLst>
            <pc:docMk/>
            <pc:sldMk cId="1865564872" sldId="345"/>
            <ac:spMk id="6" creationId="{63821427-876C-4EC7-83C8-7A1E49E1122A}"/>
          </ac:spMkLst>
        </pc:spChg>
        <pc:picChg chg="add mod">
          <ac:chgData name="David Wilson" userId="040556f5-552c-49b6-968d-40b91e9b13f4" providerId="ADAL" clId="{82FE433B-B854-49F4-8E87-D1E13A66DFC0}" dt="2021-10-01T06:59:31.207" v="1442" actId="1076"/>
          <ac:picMkLst>
            <pc:docMk/>
            <pc:sldMk cId="1865564872" sldId="345"/>
            <ac:picMk id="5" creationId="{3E5A3E11-6D58-48B5-AEC8-C6D3F5B92AEE}"/>
          </ac:picMkLst>
        </pc:picChg>
      </pc:sldChg>
      <pc:sldChg chg="modSp new mod">
        <pc:chgData name="David Wilson" userId="040556f5-552c-49b6-968d-40b91e9b13f4" providerId="ADAL" clId="{82FE433B-B854-49F4-8E87-D1E13A66DFC0}" dt="2021-09-29T19:33:03.824" v="293" actId="20577"/>
        <pc:sldMkLst>
          <pc:docMk/>
          <pc:sldMk cId="3467338" sldId="346"/>
        </pc:sldMkLst>
        <pc:spChg chg="mod">
          <ac:chgData name="David Wilson" userId="040556f5-552c-49b6-968d-40b91e9b13f4" providerId="ADAL" clId="{82FE433B-B854-49F4-8E87-D1E13A66DFC0}" dt="2021-09-29T19:31:02.662" v="33" actId="313"/>
          <ac:spMkLst>
            <pc:docMk/>
            <pc:sldMk cId="3467338" sldId="346"/>
            <ac:spMk id="2" creationId="{22B9B46C-6324-48FF-9CB7-E5C02A2BD24E}"/>
          </ac:spMkLst>
        </pc:spChg>
        <pc:spChg chg="mod">
          <ac:chgData name="David Wilson" userId="040556f5-552c-49b6-968d-40b91e9b13f4" providerId="ADAL" clId="{82FE433B-B854-49F4-8E87-D1E13A66DFC0}" dt="2021-09-29T19:33:03.824" v="293" actId="20577"/>
          <ac:spMkLst>
            <pc:docMk/>
            <pc:sldMk cId="3467338" sldId="346"/>
            <ac:spMk id="3" creationId="{E507EFBD-B6E7-43CA-A044-8B133CA27AB1}"/>
          </ac:spMkLst>
        </pc:spChg>
      </pc:sldChg>
      <pc:sldChg chg="addSp modSp new mod">
        <pc:chgData name="David Wilson" userId="040556f5-552c-49b6-968d-40b91e9b13f4" providerId="ADAL" clId="{82FE433B-B854-49F4-8E87-D1E13A66DFC0}" dt="2021-09-29T19:44:49.468" v="524"/>
        <pc:sldMkLst>
          <pc:docMk/>
          <pc:sldMk cId="2412001492" sldId="347"/>
        </pc:sldMkLst>
        <pc:spChg chg="mod">
          <ac:chgData name="David Wilson" userId="040556f5-552c-49b6-968d-40b91e9b13f4" providerId="ADAL" clId="{82FE433B-B854-49F4-8E87-D1E13A66DFC0}" dt="2021-09-29T19:41:56.280" v="465" actId="20577"/>
          <ac:spMkLst>
            <pc:docMk/>
            <pc:sldMk cId="2412001492" sldId="347"/>
            <ac:spMk id="2" creationId="{B539CE06-DEE9-4CA9-874D-EE504ACBD034}"/>
          </ac:spMkLst>
        </pc:spChg>
        <pc:spChg chg="mod">
          <ac:chgData name="David Wilson" userId="040556f5-552c-49b6-968d-40b91e9b13f4" providerId="ADAL" clId="{82FE433B-B854-49F4-8E87-D1E13A66DFC0}" dt="2021-09-29T19:42:09.227" v="502" actId="20577"/>
          <ac:spMkLst>
            <pc:docMk/>
            <pc:sldMk cId="2412001492" sldId="347"/>
            <ac:spMk id="3" creationId="{2BC7777E-EDC5-4529-AE4F-ADBFC05EE2AC}"/>
          </ac:spMkLst>
        </pc:spChg>
        <pc:spChg chg="add mod">
          <ac:chgData name="David Wilson" userId="040556f5-552c-49b6-968d-40b91e9b13f4" providerId="ADAL" clId="{82FE433B-B854-49F4-8E87-D1E13A66DFC0}" dt="2021-09-29T19:44:49.468" v="524"/>
          <ac:spMkLst>
            <pc:docMk/>
            <pc:sldMk cId="2412001492" sldId="347"/>
            <ac:spMk id="10" creationId="{D47E3CC0-F820-4C43-B6AE-9AFBAA29F021}"/>
          </ac:spMkLst>
        </pc:spChg>
        <pc:picChg chg="add mod">
          <ac:chgData name="David Wilson" userId="040556f5-552c-49b6-968d-40b91e9b13f4" providerId="ADAL" clId="{82FE433B-B854-49F4-8E87-D1E13A66DFC0}" dt="2021-09-29T19:43:39.553" v="511" actId="1076"/>
          <ac:picMkLst>
            <pc:docMk/>
            <pc:sldMk cId="2412001492" sldId="347"/>
            <ac:picMk id="5" creationId="{D893722B-E480-4B04-BF58-CA0ED504F7E3}"/>
          </ac:picMkLst>
        </pc:picChg>
        <pc:picChg chg="add mod">
          <ac:chgData name="David Wilson" userId="040556f5-552c-49b6-968d-40b91e9b13f4" providerId="ADAL" clId="{82FE433B-B854-49F4-8E87-D1E13A66DFC0}" dt="2021-09-29T19:44:21.834" v="517" actId="1076"/>
          <ac:picMkLst>
            <pc:docMk/>
            <pc:sldMk cId="2412001492" sldId="347"/>
            <ac:picMk id="7" creationId="{8048C096-0D80-4B1E-A37C-CC7CCBFCF9CB}"/>
          </ac:picMkLst>
        </pc:picChg>
        <pc:picChg chg="add mod">
          <ac:chgData name="David Wilson" userId="040556f5-552c-49b6-968d-40b91e9b13f4" providerId="ADAL" clId="{82FE433B-B854-49F4-8E87-D1E13A66DFC0}" dt="2021-09-29T19:44:19.353" v="516" actId="1076"/>
          <ac:picMkLst>
            <pc:docMk/>
            <pc:sldMk cId="2412001492" sldId="347"/>
            <ac:picMk id="9" creationId="{3341C6AA-BF74-4070-B65A-F08BA4EB1A09}"/>
          </ac:picMkLst>
        </pc:picChg>
      </pc:sldChg>
      <pc:sldChg chg="addSp delSp modSp new mod">
        <pc:chgData name="David Wilson" userId="040556f5-552c-49b6-968d-40b91e9b13f4" providerId="ADAL" clId="{82FE433B-B854-49F4-8E87-D1E13A66DFC0}" dt="2021-09-29T23:35:04.624" v="861"/>
        <pc:sldMkLst>
          <pc:docMk/>
          <pc:sldMk cId="953996030" sldId="348"/>
        </pc:sldMkLst>
        <pc:spChg chg="mod">
          <ac:chgData name="David Wilson" userId="040556f5-552c-49b6-968d-40b91e9b13f4" providerId="ADAL" clId="{82FE433B-B854-49F4-8E87-D1E13A66DFC0}" dt="2021-09-29T19:45:15.792" v="563" actId="20577"/>
          <ac:spMkLst>
            <pc:docMk/>
            <pc:sldMk cId="953996030" sldId="348"/>
            <ac:spMk id="2" creationId="{546AE17F-FC5C-43EB-9E99-C8A1E4D724FB}"/>
          </ac:spMkLst>
        </pc:spChg>
        <pc:spChg chg="del">
          <ac:chgData name="David Wilson" userId="040556f5-552c-49b6-968d-40b91e9b13f4" providerId="ADAL" clId="{82FE433B-B854-49F4-8E87-D1E13A66DFC0}" dt="2021-09-29T19:45:43.658" v="564" actId="478"/>
          <ac:spMkLst>
            <pc:docMk/>
            <pc:sldMk cId="953996030" sldId="348"/>
            <ac:spMk id="3" creationId="{1B5B5263-D52B-4885-9525-9F0895013830}"/>
          </ac:spMkLst>
        </pc:spChg>
        <pc:spChg chg="add mod">
          <ac:chgData name="David Wilson" userId="040556f5-552c-49b6-968d-40b91e9b13f4" providerId="ADAL" clId="{82FE433B-B854-49F4-8E87-D1E13A66DFC0}" dt="2021-09-29T19:46:48.121" v="626" actId="12"/>
          <ac:spMkLst>
            <pc:docMk/>
            <pc:sldMk cId="953996030" sldId="348"/>
            <ac:spMk id="8" creationId="{C9872613-1E89-4A67-B203-2C22CBDFA40B}"/>
          </ac:spMkLst>
        </pc:spChg>
        <pc:spChg chg="add mod">
          <ac:chgData name="David Wilson" userId="040556f5-552c-49b6-968d-40b91e9b13f4" providerId="ADAL" clId="{82FE433B-B854-49F4-8E87-D1E13A66DFC0}" dt="2021-09-29T19:47:10.610" v="653" actId="5793"/>
          <ac:spMkLst>
            <pc:docMk/>
            <pc:sldMk cId="953996030" sldId="348"/>
            <ac:spMk id="9" creationId="{F01EF4FB-046B-4DDF-9F54-EB421154DAD9}"/>
          </ac:spMkLst>
        </pc:spChg>
        <pc:grpChg chg="mod">
          <ac:chgData name="David Wilson" userId="040556f5-552c-49b6-968d-40b91e9b13f4" providerId="ADAL" clId="{82FE433B-B854-49F4-8E87-D1E13A66DFC0}" dt="2021-09-29T23:34:46.962" v="853"/>
          <ac:grpSpMkLst>
            <pc:docMk/>
            <pc:sldMk cId="953996030" sldId="348"/>
            <ac:grpSpMk id="6" creationId="{C1B06AA1-3283-44DB-A137-A6299717A5DE}"/>
          </ac:grpSpMkLst>
        </pc:grpChg>
        <pc:grpChg chg="del mod">
          <ac:chgData name="David Wilson" userId="040556f5-552c-49b6-968d-40b91e9b13f4" providerId="ADAL" clId="{82FE433B-B854-49F4-8E87-D1E13A66DFC0}" dt="2021-09-29T23:35:04.624" v="861"/>
          <ac:grpSpMkLst>
            <pc:docMk/>
            <pc:sldMk cId="953996030" sldId="348"/>
            <ac:grpSpMk id="15" creationId="{CA68C32C-5579-4A71-8A50-921AE066CDF9}"/>
          </ac:grpSpMkLst>
        </pc:grpChg>
        <pc:grpChg chg="mod">
          <ac:chgData name="David Wilson" userId="040556f5-552c-49b6-968d-40b91e9b13f4" providerId="ADAL" clId="{82FE433B-B854-49F4-8E87-D1E13A66DFC0}" dt="2021-09-29T23:35:04.624" v="861"/>
          <ac:grpSpMkLst>
            <pc:docMk/>
            <pc:sldMk cId="953996030" sldId="348"/>
            <ac:grpSpMk id="17" creationId="{BEAFC0C6-00AE-4D83-9C51-D705B4723D26}"/>
          </ac:grpSpMkLst>
        </pc:grpChg>
        <pc:picChg chg="add mod">
          <ac:chgData name="David Wilson" userId="040556f5-552c-49b6-968d-40b91e9b13f4" providerId="ADAL" clId="{82FE433B-B854-49F4-8E87-D1E13A66DFC0}" dt="2021-09-29T19:45:47.736" v="566" actId="1076"/>
          <ac:picMkLst>
            <pc:docMk/>
            <pc:sldMk cId="953996030" sldId="348"/>
            <ac:picMk id="5" creationId="{64DDCB62-E2D8-433C-BF63-ACB501951C45}"/>
          </ac:picMkLst>
        </pc:picChg>
        <pc:picChg chg="add mod">
          <ac:chgData name="David Wilson" userId="040556f5-552c-49b6-968d-40b91e9b13f4" providerId="ADAL" clId="{82FE433B-B854-49F4-8E87-D1E13A66DFC0}" dt="2021-09-29T19:46:05.139" v="568" actId="1076"/>
          <ac:picMkLst>
            <pc:docMk/>
            <pc:sldMk cId="953996030" sldId="348"/>
            <ac:picMk id="7" creationId="{13D4529D-AA4C-4E28-BD40-D6CBFA39BBD0}"/>
          </ac:picMkLst>
        </pc:picChg>
        <pc:inkChg chg="add mod">
          <ac:chgData name="David Wilson" userId="040556f5-552c-49b6-968d-40b91e9b13f4" providerId="ADAL" clId="{82FE433B-B854-49F4-8E87-D1E13A66DFC0}" dt="2021-09-29T23:34:46.962" v="853"/>
          <ac:inkMkLst>
            <pc:docMk/>
            <pc:sldMk cId="953996030" sldId="348"/>
            <ac:inkMk id="3" creationId="{627583EC-F63F-4525-A83A-20192B0A2ACE}"/>
          </ac:inkMkLst>
        </pc:inkChg>
        <pc:inkChg chg="add mod">
          <ac:chgData name="David Wilson" userId="040556f5-552c-49b6-968d-40b91e9b13f4" providerId="ADAL" clId="{82FE433B-B854-49F4-8E87-D1E13A66DFC0}" dt="2021-09-29T23:34:46.962" v="853"/>
          <ac:inkMkLst>
            <pc:docMk/>
            <pc:sldMk cId="953996030" sldId="348"/>
            <ac:inkMk id="4" creationId="{C31DA103-B880-42A7-9A11-6AC461E4432C}"/>
          </ac:inkMkLst>
        </pc:inkChg>
        <pc:inkChg chg="add">
          <ac:chgData name="David Wilson" userId="040556f5-552c-49b6-968d-40b91e9b13f4" providerId="ADAL" clId="{82FE433B-B854-49F4-8E87-D1E13A66DFC0}" dt="2021-09-29T23:34:51.729" v="854" actId="9405"/>
          <ac:inkMkLst>
            <pc:docMk/>
            <pc:sldMk cId="953996030" sldId="348"/>
            <ac:inkMk id="10" creationId="{9256EF18-FDA8-4E5B-9FB3-3AE9A3ABE06D}"/>
          </ac:inkMkLst>
        </pc:inkChg>
        <pc:inkChg chg="add mod">
          <ac:chgData name="David Wilson" userId="040556f5-552c-49b6-968d-40b91e9b13f4" providerId="ADAL" clId="{82FE433B-B854-49F4-8E87-D1E13A66DFC0}" dt="2021-09-29T23:35:04.624" v="861"/>
          <ac:inkMkLst>
            <pc:docMk/>
            <pc:sldMk cId="953996030" sldId="348"/>
            <ac:inkMk id="11" creationId="{F8D59885-5AB6-47EA-A508-CE5AAB3B26F6}"/>
          </ac:inkMkLst>
        </pc:inkChg>
        <pc:inkChg chg="add mod">
          <ac:chgData name="David Wilson" userId="040556f5-552c-49b6-968d-40b91e9b13f4" providerId="ADAL" clId="{82FE433B-B854-49F4-8E87-D1E13A66DFC0}" dt="2021-09-29T23:35:04.624" v="861"/>
          <ac:inkMkLst>
            <pc:docMk/>
            <pc:sldMk cId="953996030" sldId="348"/>
            <ac:inkMk id="12" creationId="{DBBD5DBF-0366-4B2F-B5D9-8A91116D840C}"/>
          </ac:inkMkLst>
        </pc:inkChg>
        <pc:inkChg chg="add mod">
          <ac:chgData name="David Wilson" userId="040556f5-552c-49b6-968d-40b91e9b13f4" providerId="ADAL" clId="{82FE433B-B854-49F4-8E87-D1E13A66DFC0}" dt="2021-09-29T23:35:04.624" v="861"/>
          <ac:inkMkLst>
            <pc:docMk/>
            <pc:sldMk cId="953996030" sldId="348"/>
            <ac:inkMk id="13" creationId="{B214509A-8C05-42A3-BD01-5F401D456B0A}"/>
          </ac:inkMkLst>
        </pc:inkChg>
        <pc:inkChg chg="add mod">
          <ac:chgData name="David Wilson" userId="040556f5-552c-49b6-968d-40b91e9b13f4" providerId="ADAL" clId="{82FE433B-B854-49F4-8E87-D1E13A66DFC0}" dt="2021-09-29T23:35:04.624" v="861"/>
          <ac:inkMkLst>
            <pc:docMk/>
            <pc:sldMk cId="953996030" sldId="348"/>
            <ac:inkMk id="14" creationId="{06D04924-F2EF-43CD-9A9D-4E64897C7094}"/>
          </ac:inkMkLst>
        </pc:inkChg>
        <pc:inkChg chg="add mod">
          <ac:chgData name="David Wilson" userId="040556f5-552c-49b6-968d-40b91e9b13f4" providerId="ADAL" clId="{82FE433B-B854-49F4-8E87-D1E13A66DFC0}" dt="2021-09-29T23:35:04.624" v="861"/>
          <ac:inkMkLst>
            <pc:docMk/>
            <pc:sldMk cId="953996030" sldId="348"/>
            <ac:inkMk id="16" creationId="{F7E4BB8F-2E0F-4399-8BE0-70847DB3D446}"/>
          </ac:inkMkLst>
        </pc:inkChg>
      </pc:sldChg>
      <pc:sldChg chg="addSp modSp new mod">
        <pc:chgData name="David Wilson" userId="040556f5-552c-49b6-968d-40b91e9b13f4" providerId="ADAL" clId="{82FE433B-B854-49F4-8E87-D1E13A66DFC0}" dt="2021-09-29T22:57:12.675" v="814" actId="1076"/>
        <pc:sldMkLst>
          <pc:docMk/>
          <pc:sldMk cId="238648998" sldId="349"/>
        </pc:sldMkLst>
        <pc:spChg chg="mod">
          <ac:chgData name="David Wilson" userId="040556f5-552c-49b6-968d-40b91e9b13f4" providerId="ADAL" clId="{82FE433B-B854-49F4-8E87-D1E13A66DFC0}" dt="2021-09-29T22:55:15.674" v="692" actId="20577"/>
          <ac:spMkLst>
            <pc:docMk/>
            <pc:sldMk cId="238648998" sldId="349"/>
            <ac:spMk id="2" creationId="{9F2DAA69-891E-4097-B20B-33A4E04C9FA8}"/>
          </ac:spMkLst>
        </pc:spChg>
        <pc:spChg chg="mod">
          <ac:chgData name="David Wilson" userId="040556f5-552c-49b6-968d-40b91e9b13f4" providerId="ADAL" clId="{82FE433B-B854-49F4-8E87-D1E13A66DFC0}" dt="2021-09-29T22:56:43.763" v="811"/>
          <ac:spMkLst>
            <pc:docMk/>
            <pc:sldMk cId="238648998" sldId="349"/>
            <ac:spMk id="3" creationId="{965A18AE-BE39-4F24-AF80-70EE2B51F4D2}"/>
          </ac:spMkLst>
        </pc:spChg>
        <pc:picChg chg="add mod">
          <ac:chgData name="David Wilson" userId="040556f5-552c-49b6-968d-40b91e9b13f4" providerId="ADAL" clId="{82FE433B-B854-49F4-8E87-D1E13A66DFC0}" dt="2021-09-29T22:57:12.675" v="814" actId="1076"/>
          <ac:picMkLst>
            <pc:docMk/>
            <pc:sldMk cId="238648998" sldId="349"/>
            <ac:picMk id="5" creationId="{E4EA382E-54D3-49CC-97AF-36FCE80A9EB8}"/>
          </ac:picMkLst>
        </pc:picChg>
      </pc:sldChg>
      <pc:sldChg chg="modSp new mod">
        <pc:chgData name="David Wilson" userId="040556f5-552c-49b6-968d-40b91e9b13f4" providerId="ADAL" clId="{82FE433B-B854-49F4-8E87-D1E13A66DFC0}" dt="2021-10-01T06:51:53.952" v="1274" actId="20577"/>
        <pc:sldMkLst>
          <pc:docMk/>
          <pc:sldMk cId="2320576138" sldId="350"/>
        </pc:sldMkLst>
        <pc:spChg chg="mod">
          <ac:chgData name="David Wilson" userId="040556f5-552c-49b6-968d-40b91e9b13f4" providerId="ADAL" clId="{82FE433B-B854-49F4-8E87-D1E13A66DFC0}" dt="2021-10-01T06:51:41.640" v="1233" actId="20577"/>
          <ac:spMkLst>
            <pc:docMk/>
            <pc:sldMk cId="2320576138" sldId="350"/>
            <ac:spMk id="2" creationId="{F591C189-E6CC-446F-8D0E-BC787495F3FC}"/>
          </ac:spMkLst>
        </pc:spChg>
        <pc:spChg chg="mod">
          <ac:chgData name="David Wilson" userId="040556f5-552c-49b6-968d-40b91e9b13f4" providerId="ADAL" clId="{82FE433B-B854-49F4-8E87-D1E13A66DFC0}" dt="2021-10-01T06:51:53.952" v="1274" actId="20577"/>
          <ac:spMkLst>
            <pc:docMk/>
            <pc:sldMk cId="2320576138" sldId="350"/>
            <ac:spMk id="3" creationId="{479B72F0-150D-4113-A2E9-F2E61977573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9T23:24:18.075"/>
    </inkml:context>
    <inkml:brush xml:id="br0">
      <inkml:brushProperty name="width" value="0.05" units="cm"/>
      <inkml:brushProperty name="height" value="0.05" units="cm"/>
    </inkml:brush>
  </inkml:definitions>
  <inkml:trace contextRef="#ctx0" brushRef="#br0">0 1 17287 0 0,'0'0'2152'0'0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29T23:27:51.630"/>
    </inkml:context>
    <inkml:brush xml:id="br0">
      <inkml:brushProperty name="width" value="0.05" units="cm"/>
      <inkml:brushProperty name="height" value="0.05" units="cm"/>
    </inkml:brush>
  </inkml:definitions>
  <inkml:trace contextRef="#ctx0" brushRef="#br0">531 6 488 0 0,'7'-1'79'0'0,"-6"0"-36"0"0,1 0 0 0 0,-1 1 0 0 0,1-1 0 0 0,-1 1 0 0 0,0-1 0 0 0,1 1 0 0 0,0 0 1 0 0,-1-1-1 0 0,1 1 0 0 0,-1 0 0 0 0,1 0 0 0 0,-1 0 0 0 0,1 1 0 0 0,-1-1 0 0 0,1 0 0 0 0,-1 0 1 0 0,1 1-1 0 0,-1-1 0 0 0,1 1 0 0 0,-1-1 0 0 0,1 1 0 0 0,-1 0 0 0 0,2 0 0 0 0,-13 4 623 0 0,-160 26-111 0 0,62-13-209 0 0,-124 38 943 0 0,218-51-1165 0 0,-13 4 5 0 0,27-9-125 0 0,-1 0 0 0 0,1 0-1 0 0,-1 0 1 0 0,1 0 0 0 0,-1 0-1 0 0,1 0 1 0 0,0 0 0 0 0,-1 1 0 0 0,1-1-1 0 0,-1-1 1 0 0,1 1 0 0 0,-1 0-1 0 0,1 0 1 0 0,0 0 0 0 0,-1 0-1 0 0,1 0 1 0 0,-1 0 0 0 0,1 0-1 0 0,0-1 1 0 0,-1 1 0 0 0,1 0-1 0 0,-1 0 1 0 0,1 0 0 0 0,0-1-1 0 0,-1 1 1 0 0,1 0 0 0 0,0-1 0 0 0,0 1-1 0 0,-1 0 1 0 0,1-1 0 0 0,0 1-1 0 0,0 0 1 0 0,-1-1 0 0 0,1 1-1 0 0,0-1 1 0 0,0 1 0 0 0,0 0-1 0 0,0-1 1 0 0,-1 1 0 0 0,1-1-1 0 0,0 1 1 0 0,0 0 0 0 0,0-1-1 0 0,0 1 1 0 0,0-1 0 0 0,6-53-549 0 0,-4 48-2558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00:48:33.952"/>
    </inkml:context>
    <inkml:brush xml:id="br0">
      <inkml:brushProperty name="width" value="0.05" units="cm"/>
      <inkml:brushProperty name="height" value="0.05" units="cm"/>
      <inkml:brushProperty name="color" value="#E71224"/>
    </inkml:brush>
  </inkml:definitions>
  <inkml:trace contextRef="#ctx0" brushRef="#br0">1 893 600 0 0,'0'0'4701'0'0,"2"-5"-4232"0"0,94-250 715 0 0,-57 143-1014 0 0,-27 74 71 0 0,1 1 1 0 0,31-62 0 0 0,-32 74-6 0 0,0 0 0 0 0,9-33-1 0 0,-14 35-17 0 0,1 0-1 0 0,2 1 1 0 0,13-24-1 0 0,-21 43-159 0 0,8-12 132 0 0,-10 15-180 0 0,0 0 1 0 0,0 0-1 0 0,0 0 1 0 0,1-1 0 0 0,-1 1-1 0 0,0 0 1 0 0,0 0-1 0 0,0 0 1 0 0,0-1-1 0 0,1 1 1 0 0,-1 0 0 0 0,0 0-1 0 0,0-1 1 0 0,0 1-1 0 0,0 0 1 0 0,0 0 0 0 0,0-1-1 0 0,0 1 1 0 0,0 0-1 0 0,1 0 1 0 0,-1-1 0 0 0,0 1-1 0 0,0 0 1 0 0,0 0-1 0 0,0-1 1 0 0,0 1 0 0 0,-1 0-1 0 0,1 0 1 0 0,0-1-1 0 0,0 1 1 0 0,0 0 0 0 0,0-1-1 0 0,0 1 1 0 0,0 0-1 0 0,0 0 1 0 0,0 0-1 0 0,-1-1 1 0 0,1 1 0 0 0,0 0-1 0 0,0 0 1 0 0,0 0-1 0 0,-1-1 1 0 0,-12 22 262 0 0,5-6-155 0 0,0 1-1 0 0,-7 22 1 0 0,-11 23 15 0 0,8-24 59 0 0,-24 76 0 0 0,36-90-131 0 0,1 1 1 0 0,-4 39 0 0 0,-2 13 41 0 0,-29 182 409 0 0,29-215-399 0 0,9-36-78 0 0,-1 0 0 0 0,1 1 0 0 0,1-1 0 0 0,-2 13 0 0 0,3-18 45 0 0,-1-3-75 0 0,1 1-1 0 0,0 0 1 0 0,-1 0 0 0 0,1-1 0 0 0,0 1 0 0 0,-1 0 0 0 0,1 0 0 0 0,0-1 0 0 0,-1 1 0 0 0,1 0 0 0 0,0-1 0 0 0,-1 1 0 0 0,1-1 0 0 0,0 1 0 0 0,0 0 0 0 0,0-1-1 0 0,-1 1 1 0 0,1-1 0 0 0,0 1 0 0 0,0 0 0 0 0,0-1 0 0 0,0 1 0 0 0,0-1 0 0 0,0 1 0 0 0,0-1 0 0 0,0 1 0 0 0,0-1 0 0 0,0 1 0 0 0,0-1 0 0 0,0 1 0 0 0,0 0-1 0 0,0-2 1 0 0,3-20 9 0 0,-2 17 8 0 0,5-51 64 0 0,3 1 0 0 0,23-77 0 0 0,-3 10-7 0 0,-23 89-51 0 0,2 0 0 0 0,1 0 0 0 0,23-53-1 0 0,-14 42 16 0 0,20-70 0 0 0,3-6 2 0 0,-34 105-30 0 0,-5 12-11 0 0,0-1-1 0 0,0 1 0 0 0,-1-1 0 0 0,1 1 1 0 0,-1-1-1 0 0,0 0 0 0 0,0 0 1 0 0,0 1-1 0 0,0-1 0 0 0,-1 0 0 0 0,1-8 1 0 0,-9 26 10 0 0,6-9-12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00:48:35.417"/>
    </inkml:context>
    <inkml:brush xml:id="br0">
      <inkml:brushProperty name="width" value="0.05" units="cm"/>
      <inkml:brushProperty name="height" value="0.05" units="cm"/>
      <inkml:brushProperty name="color" value="#E71224"/>
    </inkml:brush>
  </inkml:definitions>
  <inkml:trace contextRef="#ctx0" brushRef="#br0">261 892 7936 0 0,'6'-40'68'0'0,"8"-20"85"0"0,4 2 48 0 0,13-28 155 0 0,5-17 84 0 0,-16 34-178 0 0,-11 38 190 0 0,19-43 0 0 0,-12 31-247 0 0,-10 28-34 0 0,-1 0 0 0 0,0-1 0 0 0,-2 1 0 0 0,1-1 1 0 0,0-23-1 0 0,-5 38-158 0 0,0 1 1 0 0,0 0 0 0 0,0-1 0 0 0,0 1 0 0 0,0 0 0 0 0,0 0-1 0 0,0 0 1 0 0,0 0 0 0 0,0 0 0 0 0,0 0 0 0 0,0 0-1 0 0,0 0 1 0 0,0 0 0 0 0,0 0 0 0 0,0 0 0 0 0,0 1 0 0 0,0-1-1 0 0,0 0 1 0 0,0 1 0 0 0,0-1 0 0 0,1 1 0 0 0,-1-1-1 0 0,0 1 1 0 0,0-1 0 0 0,0 1 0 0 0,0 0 0 0 0,1-1 0 0 0,-1 1-1 0 0,0 0 1 0 0,1 0 0 0 0,-1 0 0 0 0,0 1 0 0 0,-16 36 51 0 0,-22 48 102 0 0,-41 139-1 0 0,-74 330 74 0 0,68-242-134 0 0,39-130-26 0 0,41-163-71 0 0,5-18-5 0 0,0 0-1 0 0,0 1 1 0 0,0-1 0 0 0,0 0 0 0 0,1 0-1 0 0,-1 1 1 0 0,1-1 0 0 0,-1 1 0 0 0,1-1-1 0 0,0 0 1 0 0,0 1 0 0 0,0-1-1 0 0,1 1 1 0 0,0 3 0 0 0,-2-11-2 0 0,1 1-1 0 0,-1-1 1 0 0,1 1 0 0 0,0-1-1 0 0,1 1 1 0 0,-1-1 0 0 0,1 1-1 0 0,0-1 1 0 0,2-6 0 0 0,15-46-12 0 0,70-246-304 0 0,-37 127 142 0 0,6-21-6 0 0,-10 40-10 0 0,-18 69 26 0 0,47-118-139 0 0,-22 67 50 0 0,-44 106 128 0 0,-1-1-1 0 0,5-41 1 0 0,-13 71 92 0 0,-8 10-36 0 0,5-5 63 0 0,0 1 0 0 0,0-1-1 0 0,0 1 1 0 0,1-1 0 0 0,-1 1 0 0 0,0 0 0 0 0,1 0-1 0 0,0 0 1 0 0,-1 0 0 0 0,0 2 0 0 0,-67 155-68 0 0,52-119 73 0 0,2 0 0 0 0,2 1 0 0 0,-13 66 0 0 0,6-20 4 0 0,-57 234 191 0 0,-16 58 448 0 0,78-329-209 0 0,-2-1-1 0 0,-32 64 1 0 0,49-112 68 0 0,2-7-377 0 0,17-45 31 0 0,-6 20-67 0 0,16-63 1 0 0,89-358 374 0 0,-111 430-452 0 0,154-447 318 0 0,-133 404-279 0 0,42-113 131 0 0,-47 115 10 0 0,41-79 0 0 0,-84 168 173 0 0,-24 33-308 0 0,17-8 93 0 0,-38 103-1 0 0,22-46-40 0 0,21-52 25 0 0,-28 112 0 0 0,2 66 163 0 0,-3 13 84 0 0,41-195-274 0 0,1-1 0 0 0,3 1 0 0 0,1 71 0 0 0,5-90-52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30T00:51:50.215"/>
    </inkml:context>
    <inkml:brush xml:id="br0">
      <inkml:brushProperty name="width" value="0.05" units="cm"/>
      <inkml:brushProperty name="height" value="0.05" units="cm"/>
      <inkml:brushProperty name="color" value="#E71224"/>
    </inkml:brush>
  </inkml:definitions>
  <inkml:trace contextRef="#ctx0" brushRef="#br0">0 1 6928 0 0,'19'4'15'0'0,"-8"-3"7"0"0,5 1 23 0 0,12-1 48 0 0,15-1 31 0 0,-28 0-101 0 0,54 2 191 0 0,-60-1-214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8A22A7E1-3A92-4A7E-AC1A-03162D187076}" type="datetimeFigureOut">
              <a:rPr lang="en-NZ" smtClean="0"/>
              <a:t>25/09/2024</a:t>
            </a:fld>
            <a:endParaRPr lang="en-NZ"/>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EF71920A-B1D5-4007-937B-4BD726E6278E}" type="slidenum">
              <a:rPr lang="en-NZ" smtClean="0"/>
              <a:t>‹#›</a:t>
            </a:fld>
            <a:endParaRPr lang="en-NZ"/>
          </a:p>
        </p:txBody>
      </p:sp>
    </p:spTree>
    <p:extLst>
      <p:ext uri="{BB962C8B-B14F-4D97-AF65-F5344CB8AC3E}">
        <p14:creationId xmlns:p14="http://schemas.microsoft.com/office/powerpoint/2010/main" val="358420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Quite nice, classical, but black &amp; white</a:t>
            </a:r>
          </a:p>
          <a:p>
            <a:r>
              <a:rPr lang="en-US"/>
              <a:t>Note numbers overlayed</a:t>
            </a:r>
            <a:endParaRPr lang="en-NZ"/>
          </a:p>
        </p:txBody>
      </p:sp>
      <p:sp>
        <p:nvSpPr>
          <p:cNvPr id="4" name="Slide Number Placeholder 3"/>
          <p:cNvSpPr>
            <a:spLocks noGrp="1"/>
          </p:cNvSpPr>
          <p:nvPr>
            <p:ph type="sldNum" sz="quarter" idx="5"/>
          </p:nvPr>
        </p:nvSpPr>
        <p:spPr/>
        <p:txBody>
          <a:bodyPr/>
          <a:lstStyle/>
          <a:p>
            <a:fld id="{EF71920A-B1D5-4007-937B-4BD726E6278E}" type="slidenum">
              <a:rPr lang="en-NZ" smtClean="0"/>
              <a:t>15</a:t>
            </a:fld>
            <a:endParaRPr lang="en-NZ"/>
          </a:p>
        </p:txBody>
      </p:sp>
    </p:spTree>
    <p:extLst>
      <p:ext uri="{BB962C8B-B14F-4D97-AF65-F5344CB8AC3E}">
        <p14:creationId xmlns:p14="http://schemas.microsoft.com/office/powerpoint/2010/main" val="35160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1">
                <a:solidFill>
                  <a:srgbClr val="3D4144"/>
                </a:solidFill>
                <a:effectLst/>
                <a:latin typeface="Source Sans Pro" panose="020B0503030403020204" pitchFamily="34" charset="0"/>
              </a:rPr>
              <a:t>Scientific American</a:t>
            </a:r>
            <a:r>
              <a:rPr lang="en-NZ" b="0" i="0">
                <a:solidFill>
                  <a:srgbClr val="3D4144"/>
                </a:solidFill>
                <a:effectLst/>
                <a:latin typeface="Source Sans Pro" panose="020B0503030403020204" pitchFamily="34" charset="0"/>
              </a:rPr>
              <a:t> usually has heavily customised graphics with illustrations which is more in the realm of infographics. This is not possible without major investment in time as well as some serious digital arts skills. Nevertheless, it can still be used as inspirational material to get creative about how to best represent your data. The colours and fonts should also be noted.</a:t>
            </a:r>
            <a:endParaRPr lang="en-NZ"/>
          </a:p>
        </p:txBody>
      </p:sp>
      <p:sp>
        <p:nvSpPr>
          <p:cNvPr id="4" name="Slide Number Placeholder 3"/>
          <p:cNvSpPr>
            <a:spLocks noGrp="1"/>
          </p:cNvSpPr>
          <p:nvPr>
            <p:ph type="sldNum" sz="quarter" idx="5"/>
          </p:nvPr>
        </p:nvSpPr>
        <p:spPr/>
        <p:txBody>
          <a:bodyPr/>
          <a:lstStyle/>
          <a:p>
            <a:fld id="{EF71920A-B1D5-4007-937B-4BD726E6278E}" type="slidenum">
              <a:rPr lang="en-NZ" smtClean="0"/>
              <a:t>41</a:t>
            </a:fld>
            <a:endParaRPr lang="en-NZ"/>
          </a:p>
        </p:txBody>
      </p:sp>
    </p:spTree>
    <p:extLst>
      <p:ext uri="{BB962C8B-B14F-4D97-AF65-F5344CB8AC3E}">
        <p14:creationId xmlns:p14="http://schemas.microsoft.com/office/powerpoint/2010/main" val="361479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a:solidFill>
                  <a:srgbClr val="3D4144"/>
                </a:solidFill>
                <a:effectLst/>
                <a:latin typeface="Source Sans Pro" panose="020B0503030403020204" pitchFamily="34" charset="0"/>
              </a:rPr>
              <a:t>Here is a Reuters graphic showing unemployment rates in Europe using a </a:t>
            </a:r>
            <a:r>
              <a:rPr lang="en-NZ" b="0" i="0" err="1">
                <a:solidFill>
                  <a:srgbClr val="3D4144"/>
                </a:solidFill>
                <a:effectLst/>
                <a:latin typeface="Source Sans Pro" panose="020B0503030403020204" pitchFamily="34" charset="0"/>
              </a:rPr>
              <a:t>barplot</a:t>
            </a:r>
            <a:r>
              <a:rPr lang="en-NZ" b="0" i="0">
                <a:solidFill>
                  <a:srgbClr val="3D4144"/>
                </a:solidFill>
                <a:effectLst/>
                <a:latin typeface="Source Sans Pro" panose="020B0503030403020204" pitchFamily="34" charset="0"/>
              </a:rPr>
              <a:t> combined with map. The colour scheme is a bit strange in using different colours for sequential continuous data. The title and number font may seem a bit too bold and black (85% </a:t>
            </a:r>
            <a:r>
              <a:rPr lang="en-NZ" b="0" i="0" err="1">
                <a:solidFill>
                  <a:srgbClr val="3D4144"/>
                </a:solidFill>
                <a:effectLst/>
                <a:latin typeface="Source Sans Pro" panose="020B0503030403020204" pitchFamily="34" charset="0"/>
              </a:rPr>
              <a:t>gray</a:t>
            </a:r>
            <a:r>
              <a:rPr lang="en-NZ" b="0" i="0">
                <a:solidFill>
                  <a:srgbClr val="3D4144"/>
                </a:solidFill>
                <a:effectLst/>
                <a:latin typeface="Source Sans Pro" panose="020B0503030403020204" pitchFamily="34" charset="0"/>
              </a:rPr>
              <a:t>). But, the graphic is still quite appealing in general. The eurozone countries are marked by crossline shading. Neighbouring countries are </a:t>
            </a:r>
            <a:r>
              <a:rPr lang="en-NZ" b="0" i="0" err="1">
                <a:solidFill>
                  <a:srgbClr val="3D4144"/>
                </a:solidFill>
                <a:effectLst/>
                <a:latin typeface="Source Sans Pro" panose="020B0503030403020204" pitchFamily="34" charset="0"/>
              </a:rPr>
              <a:t>grayed</a:t>
            </a:r>
            <a:r>
              <a:rPr lang="en-NZ" b="0" i="0">
                <a:solidFill>
                  <a:srgbClr val="3D4144"/>
                </a:solidFill>
                <a:effectLst/>
                <a:latin typeface="Source Sans Pro" panose="020B0503030403020204" pitchFamily="34" charset="0"/>
              </a:rPr>
              <a:t> out to be less prominent but still puts the subject in context.</a:t>
            </a:r>
            <a:endParaRPr lang="en-NZ"/>
          </a:p>
        </p:txBody>
      </p:sp>
      <p:sp>
        <p:nvSpPr>
          <p:cNvPr id="4" name="Slide Number Placeholder 3"/>
          <p:cNvSpPr>
            <a:spLocks noGrp="1"/>
          </p:cNvSpPr>
          <p:nvPr>
            <p:ph type="sldNum" sz="quarter" idx="5"/>
          </p:nvPr>
        </p:nvSpPr>
        <p:spPr/>
        <p:txBody>
          <a:bodyPr/>
          <a:lstStyle/>
          <a:p>
            <a:fld id="{EF71920A-B1D5-4007-937B-4BD726E6278E}" type="slidenum">
              <a:rPr lang="en-NZ" smtClean="0"/>
              <a:t>76</a:t>
            </a:fld>
            <a:endParaRPr lang="en-NZ"/>
          </a:p>
        </p:txBody>
      </p:sp>
    </p:spTree>
    <p:extLst>
      <p:ext uri="{BB962C8B-B14F-4D97-AF65-F5344CB8AC3E}">
        <p14:creationId xmlns:p14="http://schemas.microsoft.com/office/powerpoint/2010/main" val="3572865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EF71920A-B1D5-4007-937B-4BD726E6278E}" type="slidenum">
              <a:rPr lang="en-NZ" smtClean="0"/>
              <a:t>78</a:t>
            </a:fld>
            <a:endParaRPr lang="en-NZ"/>
          </a:p>
        </p:txBody>
      </p:sp>
    </p:spTree>
    <p:extLst>
      <p:ext uri="{BB962C8B-B14F-4D97-AF65-F5344CB8AC3E}">
        <p14:creationId xmlns:p14="http://schemas.microsoft.com/office/powerpoint/2010/main" val="205377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82BC37D8-DD93-4142-B067-9E670A49DE81}" type="datetimeFigureOut">
              <a:rPr lang="en-NZ" smtClean="0"/>
              <a:t>25/09/2024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1471916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82BC37D8-DD93-4142-B067-9E670A49DE81}" type="datetimeFigureOut">
              <a:rPr lang="en-NZ" smtClean="0"/>
              <a:t>25/09/2024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525437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82BC37D8-DD93-4142-B067-9E670A49DE81}" type="datetimeFigureOut">
              <a:rPr lang="en-NZ" smtClean="0"/>
              <a:t>25/09/2024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132856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82BC37D8-DD93-4142-B067-9E670A49DE81}" type="datetimeFigureOut">
              <a:rPr lang="en-NZ" smtClean="0"/>
              <a:t>25/09/2024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1254611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BC37D8-DD93-4142-B067-9E670A49DE81}" type="datetimeFigureOut">
              <a:rPr lang="en-NZ" smtClean="0"/>
              <a:t>25/09/2024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95291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82BC37D8-DD93-4142-B067-9E670A49DE81}" type="datetimeFigureOut">
              <a:rPr lang="en-NZ" smtClean="0"/>
              <a:t>25/09/2024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226743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82BC37D8-DD93-4142-B067-9E670A49DE81}" type="datetimeFigureOut">
              <a:rPr lang="en-NZ" smtClean="0"/>
              <a:t>25/09/2024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2482469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82BC37D8-DD93-4142-B067-9E670A49DE81}" type="datetimeFigureOut">
              <a:rPr lang="en-NZ" smtClean="0"/>
              <a:t>25/09/2024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2098805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BC37D8-DD93-4142-B067-9E670A49DE81}" type="datetimeFigureOut">
              <a:rPr lang="en-NZ" smtClean="0"/>
              <a:t>25/09/2024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7128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C37D8-DD93-4142-B067-9E670A49DE81}" type="datetimeFigureOut">
              <a:rPr lang="en-NZ" smtClean="0"/>
              <a:t>25/09/2024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42506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C37D8-DD93-4142-B067-9E670A49DE81}" type="datetimeFigureOut">
              <a:rPr lang="en-NZ" smtClean="0"/>
              <a:t>25/09/2024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3ED61BDF-958D-40CD-A899-3352D4DE2F5E}" type="slidenum">
              <a:rPr lang="en-NZ" smtClean="0"/>
              <a:t>‹#›</a:t>
            </a:fld>
            <a:endParaRPr lang="en-NZ"/>
          </a:p>
        </p:txBody>
      </p:sp>
    </p:spTree>
    <p:extLst>
      <p:ext uri="{BB962C8B-B14F-4D97-AF65-F5344CB8AC3E}">
        <p14:creationId xmlns:p14="http://schemas.microsoft.com/office/powerpoint/2010/main" val="257197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62635"/>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270000"/>
            <a:ext cx="10515600" cy="4906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C37D8-DD93-4142-B067-9E670A49DE81}" type="datetimeFigureOut">
              <a:rPr lang="en-NZ" smtClean="0"/>
              <a:t>25/09/2024</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61BDF-958D-40CD-A899-3352D4DE2F5E}" type="slidenum">
              <a:rPr lang="en-NZ" smtClean="0"/>
              <a:t>‹#›</a:t>
            </a:fld>
            <a:endParaRPr lang="en-NZ"/>
          </a:p>
        </p:txBody>
      </p:sp>
    </p:spTree>
    <p:extLst>
      <p:ext uri="{BB962C8B-B14F-4D97-AF65-F5344CB8AC3E}">
        <p14:creationId xmlns:p14="http://schemas.microsoft.com/office/powerpoint/2010/main" val="3048300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accent5">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indthegraph.com/blog/create-effective-graphical-abstract/" TargetMode="External"/><Relationship Id="rId2" Type="http://schemas.openxmlformats.org/officeDocument/2006/relationships/hyperlink" Target="https://www.mededpublish.org/Policies/Use-of-images-in-manuscripts"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customXml" Target="../ink/ink4.xml"/><Relationship Id="rId5" Type="http://schemas.openxmlformats.org/officeDocument/2006/relationships/image" Target="../media/image80.png"/><Relationship Id="rId10" Type="http://schemas.openxmlformats.org/officeDocument/2006/relationships/image" Target="../media/image33.jpeg"/><Relationship Id="rId4" Type="http://schemas.openxmlformats.org/officeDocument/2006/relationships/customXml" Target="../ink/ink3.xml"/><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customXml" Target="../ink/ink5.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customXml" Target="../ink/ink2.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2" Type="http://schemas.openxmlformats.org/officeDocument/2006/relationships/hyperlink" Target="https://community.esri.com/t5/esri-training-blog/designing-maps-for-colorblind-readability/ba-p/1139017"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9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s://flowingdata.com/" TargetMode="External"/><Relationship Id="rId7" Type="http://schemas.openxmlformats.org/officeDocument/2006/relationships/image" Target="../media/image152.png"/><Relationship Id="rId2" Type="http://schemas.openxmlformats.org/officeDocument/2006/relationships/hyperlink" Target="https://www.royfrancis.com/elegant-scientific-graphs-learning-from-examples/" TargetMode="Externa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hyperlink" Target="https://informationisbeautiful.net/" TargetMode="External"/><Relationship Id="rId4" Type="http://schemas.openxmlformats.org/officeDocument/2006/relationships/hyperlink" Target="https://betterfigures.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3331" y="1619320"/>
            <a:ext cx="9144000" cy="2387600"/>
          </a:xfrm>
        </p:spPr>
        <p:txBody>
          <a:bodyPr>
            <a:normAutofit fontScale="90000"/>
          </a:bodyPr>
          <a:lstStyle/>
          <a:p>
            <a:r>
              <a:rPr lang="en-NZ" dirty="0"/>
              <a:t>Graphics for </a:t>
            </a:r>
            <a:br>
              <a:rPr lang="en-NZ" dirty="0"/>
            </a:br>
            <a:r>
              <a:rPr lang="en-NZ" dirty="0"/>
              <a:t>Scientific Publications</a:t>
            </a:r>
            <a:br>
              <a:rPr lang="en-NZ" dirty="0"/>
            </a:br>
            <a:r>
              <a:rPr lang="en-NZ" dirty="0">
                <a:solidFill>
                  <a:schemeClr val="accent3">
                    <a:lumMod val="75000"/>
                  </a:schemeClr>
                </a:solidFill>
              </a:rPr>
              <a:t>&amp; </a:t>
            </a:r>
            <a:br>
              <a:rPr lang="en-NZ" dirty="0">
                <a:solidFill>
                  <a:schemeClr val="accent3">
                    <a:lumMod val="75000"/>
                  </a:schemeClr>
                </a:solidFill>
              </a:rPr>
            </a:br>
            <a:r>
              <a:rPr lang="en-NZ" dirty="0">
                <a:solidFill>
                  <a:schemeClr val="accent3">
                    <a:lumMod val="75000"/>
                  </a:schemeClr>
                </a:solidFill>
              </a:rPr>
              <a:t>Presentations</a:t>
            </a:r>
          </a:p>
        </p:txBody>
      </p:sp>
      <p:sp>
        <p:nvSpPr>
          <p:cNvPr id="3" name="Subtitle 2"/>
          <p:cNvSpPr>
            <a:spLocks noGrp="1"/>
          </p:cNvSpPr>
          <p:nvPr>
            <p:ph type="subTitle" idx="1"/>
          </p:nvPr>
        </p:nvSpPr>
        <p:spPr>
          <a:xfrm>
            <a:off x="1524000" y="4486620"/>
            <a:ext cx="9144000" cy="1655762"/>
          </a:xfrm>
        </p:spPr>
        <p:txBody>
          <a:bodyPr/>
          <a:lstStyle/>
          <a:p>
            <a:r>
              <a:rPr lang="en-NZ" dirty="0"/>
              <a:t>David Wilson</a:t>
            </a:r>
          </a:p>
          <a:p>
            <a:r>
              <a:rPr lang="en-NZ" dirty="0"/>
              <a:t>Sept 2024</a:t>
            </a:r>
          </a:p>
        </p:txBody>
      </p:sp>
    </p:spTree>
    <p:extLst>
      <p:ext uri="{BB962C8B-B14F-4D97-AF65-F5344CB8AC3E}">
        <p14:creationId xmlns:p14="http://schemas.microsoft.com/office/powerpoint/2010/main" val="1950808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58A5D-4DBD-29CF-E5D3-DB73ECFC7B58}"/>
              </a:ext>
            </a:extLst>
          </p:cNvPr>
          <p:cNvSpPr txBox="1"/>
          <p:nvPr/>
        </p:nvSpPr>
        <p:spPr>
          <a:xfrm>
            <a:off x="3785190" y="3078126"/>
            <a:ext cx="4841390" cy="523220"/>
          </a:xfrm>
          <a:prstGeom prst="rect">
            <a:avLst/>
          </a:prstGeom>
          <a:noFill/>
        </p:spPr>
        <p:txBody>
          <a:bodyPr wrap="none" rtlCol="0">
            <a:spAutoFit/>
          </a:bodyPr>
          <a:lstStyle/>
          <a:p>
            <a:r>
              <a:rPr lang="en-NZ" sz="2800" dirty="0">
                <a:solidFill>
                  <a:schemeClr val="bg1">
                    <a:lumMod val="50000"/>
                  </a:schemeClr>
                </a:solidFill>
                <a:latin typeface="Tempus Sans ITC" panose="04020404030D07020202" pitchFamily="82" charset="0"/>
              </a:rPr>
              <a:t>What about “scientific plots” ?</a:t>
            </a:r>
          </a:p>
        </p:txBody>
      </p:sp>
    </p:spTree>
    <p:extLst>
      <p:ext uri="{BB962C8B-B14F-4D97-AF65-F5344CB8AC3E}">
        <p14:creationId xmlns:p14="http://schemas.microsoft.com/office/powerpoint/2010/main" val="2125583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78973-9C2D-1527-1959-87375524906A}"/>
              </a:ext>
            </a:extLst>
          </p:cNvPr>
          <p:cNvPicPr>
            <a:picLocks noChangeAspect="1"/>
          </p:cNvPicPr>
          <p:nvPr/>
        </p:nvPicPr>
        <p:blipFill>
          <a:blip r:embed="rId2"/>
          <a:stretch>
            <a:fillRect/>
          </a:stretch>
        </p:blipFill>
        <p:spPr>
          <a:xfrm>
            <a:off x="4035319" y="1542953"/>
            <a:ext cx="4121362" cy="3772094"/>
          </a:xfrm>
          <a:prstGeom prst="rect">
            <a:avLst/>
          </a:prstGeom>
        </p:spPr>
      </p:pic>
    </p:spTree>
    <p:extLst>
      <p:ext uri="{BB962C8B-B14F-4D97-AF65-F5344CB8AC3E}">
        <p14:creationId xmlns:p14="http://schemas.microsoft.com/office/powerpoint/2010/main" val="2433733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EA7E-3E1D-4B4A-4BC7-199AE1DBE4FB}"/>
              </a:ext>
            </a:extLst>
          </p:cNvPr>
          <p:cNvSpPr>
            <a:spLocks noGrp="1"/>
          </p:cNvSpPr>
          <p:nvPr>
            <p:ph type="title"/>
          </p:nvPr>
        </p:nvSpPr>
        <p:spPr>
          <a:xfrm>
            <a:off x="343681" y="199575"/>
            <a:ext cx="10515600" cy="762635"/>
          </a:xfrm>
        </p:spPr>
        <p:txBody>
          <a:bodyPr/>
          <a:lstStyle/>
          <a:p>
            <a:r>
              <a:rPr lang="en-NZ" dirty="0"/>
              <a:t>Plots for Journals &amp; Theses</a:t>
            </a:r>
          </a:p>
        </p:txBody>
      </p:sp>
      <p:pic>
        <p:nvPicPr>
          <p:cNvPr id="4" name="Picture 3">
            <a:extLst>
              <a:ext uri="{FF2B5EF4-FFF2-40B4-BE49-F238E27FC236}">
                <a16:creationId xmlns:a16="http://schemas.microsoft.com/office/drawing/2014/main" id="{3C99A021-2AFF-C10A-EC72-2C6D8A6B2D55}"/>
              </a:ext>
            </a:extLst>
          </p:cNvPr>
          <p:cNvPicPr>
            <a:picLocks noChangeAspect="1"/>
          </p:cNvPicPr>
          <p:nvPr/>
        </p:nvPicPr>
        <p:blipFill>
          <a:blip r:embed="rId2"/>
          <a:stretch>
            <a:fillRect/>
          </a:stretch>
        </p:blipFill>
        <p:spPr>
          <a:xfrm>
            <a:off x="7655455" y="1156335"/>
            <a:ext cx="4192864" cy="5530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808C4757-F294-1096-4B23-8F6CDD8166AA}"/>
              </a:ext>
            </a:extLst>
          </p:cNvPr>
          <p:cNvPicPr>
            <a:picLocks noChangeAspect="1"/>
          </p:cNvPicPr>
          <p:nvPr/>
        </p:nvPicPr>
        <p:blipFill>
          <a:blip r:embed="rId3"/>
          <a:stretch>
            <a:fillRect/>
          </a:stretch>
        </p:blipFill>
        <p:spPr>
          <a:xfrm>
            <a:off x="6584151" y="580892"/>
            <a:ext cx="3167736" cy="1380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51C4E9A5-66CA-2D3A-633E-06AB9280094B}"/>
              </a:ext>
            </a:extLst>
          </p:cNvPr>
          <p:cNvSpPr txBox="1">
            <a:spLocks/>
          </p:cNvSpPr>
          <p:nvPr/>
        </p:nvSpPr>
        <p:spPr>
          <a:xfrm>
            <a:off x="343681" y="1439610"/>
            <a:ext cx="4883042" cy="4906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Audience are </a:t>
            </a:r>
            <a:r>
              <a:rPr lang="en-NZ" dirty="0">
                <a:solidFill>
                  <a:schemeClr val="accent1">
                    <a:lumMod val="75000"/>
                  </a:schemeClr>
                </a:solidFill>
              </a:rPr>
              <a:t>professionals</a:t>
            </a:r>
          </a:p>
          <a:p>
            <a:endParaRPr lang="en-NZ" dirty="0">
              <a:solidFill>
                <a:schemeClr val="accent1">
                  <a:lumMod val="75000"/>
                </a:schemeClr>
              </a:solidFill>
            </a:endParaRPr>
          </a:p>
          <a:p>
            <a:r>
              <a:rPr lang="en-NZ" dirty="0"/>
              <a:t>Assume that the reader has the </a:t>
            </a:r>
            <a:r>
              <a:rPr lang="en-NZ" i="1" dirty="0">
                <a:solidFill>
                  <a:schemeClr val="accent1">
                    <a:lumMod val="75000"/>
                  </a:schemeClr>
                </a:solidFill>
              </a:rPr>
              <a:t>book open </a:t>
            </a:r>
            <a:r>
              <a:rPr lang="en-NZ" dirty="0"/>
              <a:t>in front of them</a:t>
            </a:r>
          </a:p>
          <a:p>
            <a:endParaRPr lang="en-NZ" dirty="0"/>
          </a:p>
          <a:p>
            <a:endParaRPr lang="en-NZ" dirty="0"/>
          </a:p>
          <a:p>
            <a:endParaRPr lang="en-NZ" dirty="0"/>
          </a:p>
          <a:p>
            <a:endParaRPr lang="en-NZ" dirty="0"/>
          </a:p>
          <a:p>
            <a:pPr marL="0" indent="0">
              <a:buFont typeface="Arial" panose="020B0604020202020204" pitchFamily="34" charset="0"/>
              <a:buNone/>
            </a:pPr>
            <a:endParaRPr lang="en-NZ" dirty="0"/>
          </a:p>
          <a:p>
            <a:pPr marL="0" indent="0">
              <a:buFont typeface="Arial" panose="020B0604020202020204" pitchFamily="34" charset="0"/>
              <a:buNone/>
            </a:pPr>
            <a:endParaRPr lang="en-NZ" dirty="0"/>
          </a:p>
          <a:p>
            <a:pPr marL="0" indent="0">
              <a:buFont typeface="Arial" panose="020B0604020202020204" pitchFamily="34" charset="0"/>
              <a:buNone/>
            </a:pPr>
            <a:endParaRPr lang="en-NZ" dirty="0"/>
          </a:p>
          <a:p>
            <a:pPr marL="0" indent="0">
              <a:buFont typeface="Arial" panose="020B0604020202020204" pitchFamily="34" charset="0"/>
              <a:buNone/>
            </a:pPr>
            <a:endParaRPr lang="en-NZ" dirty="0"/>
          </a:p>
        </p:txBody>
      </p:sp>
    </p:spTree>
    <p:extLst>
      <p:ext uri="{BB962C8B-B14F-4D97-AF65-F5344CB8AC3E}">
        <p14:creationId xmlns:p14="http://schemas.microsoft.com/office/powerpoint/2010/main" val="131046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58A5D-4DBD-29CF-E5D3-DB73ECFC7B58}"/>
              </a:ext>
            </a:extLst>
          </p:cNvPr>
          <p:cNvSpPr txBox="1"/>
          <p:nvPr/>
        </p:nvSpPr>
        <p:spPr>
          <a:xfrm>
            <a:off x="4481622" y="3167390"/>
            <a:ext cx="2828018" cy="523220"/>
          </a:xfrm>
          <a:prstGeom prst="rect">
            <a:avLst/>
          </a:prstGeom>
          <a:noFill/>
        </p:spPr>
        <p:txBody>
          <a:bodyPr wrap="none" rtlCol="0">
            <a:spAutoFit/>
          </a:bodyPr>
          <a:lstStyle/>
          <a:p>
            <a:r>
              <a:rPr lang="en-NZ" sz="2800" dirty="0">
                <a:solidFill>
                  <a:schemeClr val="bg1">
                    <a:lumMod val="50000"/>
                  </a:schemeClr>
                </a:solidFill>
                <a:latin typeface="Tempus Sans ITC" panose="04020404030D07020202" pitchFamily="82" charset="0"/>
              </a:rPr>
              <a:t>Comments please</a:t>
            </a:r>
          </a:p>
        </p:txBody>
      </p:sp>
    </p:spTree>
    <p:extLst>
      <p:ext uri="{BB962C8B-B14F-4D97-AF65-F5344CB8AC3E}">
        <p14:creationId xmlns:p14="http://schemas.microsoft.com/office/powerpoint/2010/main" val="32345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E16695-C38A-8CA6-20C8-6D439AFB0167}"/>
              </a:ext>
            </a:extLst>
          </p:cNvPr>
          <p:cNvPicPr>
            <a:picLocks noChangeAspect="1"/>
          </p:cNvPicPr>
          <p:nvPr/>
        </p:nvPicPr>
        <p:blipFill>
          <a:blip r:embed="rId2"/>
          <a:stretch>
            <a:fillRect/>
          </a:stretch>
        </p:blipFill>
        <p:spPr>
          <a:xfrm>
            <a:off x="2774537" y="857531"/>
            <a:ext cx="6317664" cy="47717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2146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64B5-AE14-9769-A7C8-E89F830259D0}"/>
              </a:ext>
            </a:extLst>
          </p:cNvPr>
          <p:cNvSpPr>
            <a:spLocks noGrp="1"/>
          </p:cNvSpPr>
          <p:nvPr>
            <p:ph type="title"/>
          </p:nvPr>
        </p:nvSpPr>
        <p:spPr/>
        <p:txBody>
          <a:bodyPr/>
          <a:lstStyle/>
          <a:p>
            <a:r>
              <a:rPr lang="en-US" dirty="0"/>
              <a:t>Basic (</a:t>
            </a:r>
            <a:r>
              <a:rPr lang="en-US" i="1" dirty="0" err="1"/>
              <a:t>x,y</a:t>
            </a:r>
            <a:r>
              <a:rPr lang="en-US" dirty="0"/>
              <a:t>) plot(s)</a:t>
            </a:r>
            <a:endParaRPr lang="en-NZ" dirty="0"/>
          </a:p>
        </p:txBody>
      </p:sp>
      <p:pic>
        <p:nvPicPr>
          <p:cNvPr id="4" name="Picture 3">
            <a:extLst>
              <a:ext uri="{FF2B5EF4-FFF2-40B4-BE49-F238E27FC236}">
                <a16:creationId xmlns:a16="http://schemas.microsoft.com/office/drawing/2014/main" id="{D0BEA5A3-C108-6DB7-5103-7F093B47B467}"/>
              </a:ext>
            </a:extLst>
          </p:cNvPr>
          <p:cNvPicPr>
            <a:picLocks noChangeAspect="1"/>
          </p:cNvPicPr>
          <p:nvPr/>
        </p:nvPicPr>
        <p:blipFill>
          <a:blip r:embed="rId2"/>
          <a:stretch>
            <a:fillRect/>
          </a:stretch>
        </p:blipFill>
        <p:spPr>
          <a:xfrm>
            <a:off x="838200" y="1505119"/>
            <a:ext cx="6149689" cy="4155980"/>
          </a:xfrm>
          <a:prstGeom prst="rect">
            <a:avLst/>
          </a:prstGeom>
        </p:spPr>
      </p:pic>
      <p:sp>
        <p:nvSpPr>
          <p:cNvPr id="5" name="TextBox 4">
            <a:extLst>
              <a:ext uri="{FF2B5EF4-FFF2-40B4-BE49-F238E27FC236}">
                <a16:creationId xmlns:a16="http://schemas.microsoft.com/office/drawing/2014/main" id="{A258418C-ED32-61D5-B44C-213DA7097F80}"/>
              </a:ext>
            </a:extLst>
          </p:cNvPr>
          <p:cNvSpPr txBox="1"/>
          <p:nvPr/>
        </p:nvSpPr>
        <p:spPr>
          <a:xfrm>
            <a:off x="7627620" y="1714500"/>
            <a:ext cx="4244688" cy="2031325"/>
          </a:xfrm>
          <a:prstGeom prst="rect">
            <a:avLst/>
          </a:prstGeom>
          <a:noFill/>
        </p:spPr>
        <p:txBody>
          <a:bodyPr wrap="none" rtlCol="0">
            <a:spAutoFit/>
          </a:bodyPr>
          <a:lstStyle/>
          <a:p>
            <a:r>
              <a:rPr lang="en-US"/>
              <a:t>Data density is lowish</a:t>
            </a:r>
          </a:p>
          <a:p>
            <a:endParaRPr lang="en-US"/>
          </a:p>
          <a:p>
            <a:r>
              <a:rPr lang="en-US"/>
              <a:t>Y axis quantity ? </a:t>
            </a:r>
          </a:p>
          <a:p>
            <a:endParaRPr lang="en-US"/>
          </a:p>
          <a:p>
            <a:r>
              <a:rPr lang="en-US"/>
              <a:t>Look at the caption: Which curve is which ?</a:t>
            </a:r>
          </a:p>
          <a:p>
            <a:endParaRPr lang="en-US"/>
          </a:p>
          <a:p>
            <a:r>
              <a:rPr lang="en-US"/>
              <a:t>Dashed lines too similar (use </a:t>
            </a:r>
            <a:r>
              <a:rPr lang="en-US" err="1"/>
              <a:t>colour</a:t>
            </a:r>
            <a:r>
              <a:rPr lang="en-US"/>
              <a:t>?)</a:t>
            </a:r>
            <a:endParaRPr lang="en-NZ"/>
          </a:p>
        </p:txBody>
      </p:sp>
    </p:spTree>
    <p:extLst>
      <p:ext uri="{BB962C8B-B14F-4D97-AF65-F5344CB8AC3E}">
        <p14:creationId xmlns:p14="http://schemas.microsoft.com/office/powerpoint/2010/main" val="11364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E1ADB0-B4D7-0E7F-422A-BD6C1917D043}"/>
              </a:ext>
            </a:extLst>
          </p:cNvPr>
          <p:cNvPicPr>
            <a:picLocks noChangeAspect="1"/>
          </p:cNvPicPr>
          <p:nvPr/>
        </p:nvPicPr>
        <p:blipFill>
          <a:blip r:embed="rId3"/>
          <a:stretch>
            <a:fillRect/>
          </a:stretch>
        </p:blipFill>
        <p:spPr>
          <a:xfrm>
            <a:off x="1534370" y="960055"/>
            <a:ext cx="5449505" cy="5323869"/>
          </a:xfrm>
          <a:prstGeom prst="rect">
            <a:avLst/>
          </a:prstGeom>
        </p:spPr>
      </p:pic>
      <p:sp>
        <p:nvSpPr>
          <p:cNvPr id="2" name="TextBox 1">
            <a:extLst>
              <a:ext uri="{FF2B5EF4-FFF2-40B4-BE49-F238E27FC236}">
                <a16:creationId xmlns:a16="http://schemas.microsoft.com/office/drawing/2014/main" id="{65E1BE60-D2CB-B141-777A-72FC1B3EB826}"/>
              </a:ext>
            </a:extLst>
          </p:cNvPr>
          <p:cNvSpPr txBox="1"/>
          <p:nvPr/>
        </p:nvSpPr>
        <p:spPr>
          <a:xfrm>
            <a:off x="8062485" y="1442019"/>
            <a:ext cx="3548985" cy="2585323"/>
          </a:xfrm>
          <a:prstGeom prst="rect">
            <a:avLst/>
          </a:prstGeom>
          <a:noFill/>
        </p:spPr>
        <p:txBody>
          <a:bodyPr wrap="none" rtlCol="0">
            <a:spAutoFit/>
          </a:bodyPr>
          <a:lstStyle/>
          <a:p>
            <a:r>
              <a:rPr lang="en-NZ" dirty="0">
                <a:solidFill>
                  <a:schemeClr val="accent3">
                    <a:lumMod val="75000"/>
                  </a:schemeClr>
                </a:solidFill>
              </a:rPr>
              <a:t>I quite like it!</a:t>
            </a:r>
          </a:p>
          <a:p>
            <a:endParaRPr lang="en-NZ" dirty="0">
              <a:solidFill>
                <a:schemeClr val="accent3">
                  <a:lumMod val="75000"/>
                </a:schemeClr>
              </a:solidFill>
            </a:endParaRPr>
          </a:p>
          <a:p>
            <a:r>
              <a:rPr lang="en-NZ" dirty="0">
                <a:solidFill>
                  <a:schemeClr val="accent3">
                    <a:lumMod val="75000"/>
                  </a:schemeClr>
                </a:solidFill>
              </a:rPr>
              <a:t>Aspect ratio seems reasonable</a:t>
            </a:r>
          </a:p>
          <a:p>
            <a:endParaRPr lang="en-NZ" dirty="0">
              <a:solidFill>
                <a:schemeClr val="accent3">
                  <a:lumMod val="75000"/>
                </a:schemeClr>
              </a:solidFill>
            </a:endParaRPr>
          </a:p>
          <a:p>
            <a:r>
              <a:rPr lang="en-NZ" dirty="0">
                <a:solidFill>
                  <a:schemeClr val="accent3">
                    <a:lumMod val="75000"/>
                  </a:schemeClr>
                </a:solidFill>
              </a:rPr>
              <a:t>Curve annotation on the curve, nice</a:t>
            </a:r>
          </a:p>
          <a:p>
            <a:endParaRPr lang="en-NZ" dirty="0">
              <a:solidFill>
                <a:schemeClr val="accent3">
                  <a:lumMod val="75000"/>
                </a:schemeClr>
              </a:solidFill>
            </a:endParaRPr>
          </a:p>
          <a:p>
            <a:r>
              <a:rPr lang="en-NZ" dirty="0">
                <a:solidFill>
                  <a:schemeClr val="accent3">
                    <a:lumMod val="75000"/>
                  </a:schemeClr>
                </a:solidFill>
              </a:rPr>
              <a:t>Black &amp; White, but still …</a:t>
            </a:r>
          </a:p>
          <a:p>
            <a:endParaRPr lang="en-NZ" dirty="0">
              <a:solidFill>
                <a:schemeClr val="accent3">
                  <a:lumMod val="75000"/>
                </a:schemeClr>
              </a:solidFill>
            </a:endParaRPr>
          </a:p>
          <a:p>
            <a:r>
              <a:rPr lang="en-NZ" dirty="0">
                <a:solidFill>
                  <a:schemeClr val="accent3">
                    <a:lumMod val="75000"/>
                  </a:schemeClr>
                </a:solidFill>
              </a:rPr>
              <a:t>Point shapes carefully chosen</a:t>
            </a:r>
          </a:p>
        </p:txBody>
      </p:sp>
    </p:spTree>
    <p:extLst>
      <p:ext uri="{BB962C8B-B14F-4D97-AF65-F5344CB8AC3E}">
        <p14:creationId xmlns:p14="http://schemas.microsoft.com/office/powerpoint/2010/main" val="182647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23ADA-225A-5E5F-A4BE-398D73462DA5}"/>
              </a:ext>
            </a:extLst>
          </p:cNvPr>
          <p:cNvPicPr>
            <a:picLocks noChangeAspect="1"/>
          </p:cNvPicPr>
          <p:nvPr/>
        </p:nvPicPr>
        <p:blipFill>
          <a:blip r:embed="rId2"/>
          <a:stretch>
            <a:fillRect/>
          </a:stretch>
        </p:blipFill>
        <p:spPr>
          <a:xfrm>
            <a:off x="2952342" y="921561"/>
            <a:ext cx="6793855" cy="5014878"/>
          </a:xfrm>
          <a:prstGeom prst="rect">
            <a:avLst/>
          </a:prstGeom>
        </p:spPr>
      </p:pic>
    </p:spTree>
    <p:extLst>
      <p:ext uri="{BB962C8B-B14F-4D97-AF65-F5344CB8AC3E}">
        <p14:creationId xmlns:p14="http://schemas.microsoft.com/office/powerpoint/2010/main" val="43162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EABE-C1A3-AB7E-7BA7-6559BB693532}"/>
              </a:ext>
            </a:extLst>
          </p:cNvPr>
          <p:cNvSpPr>
            <a:spLocks noGrp="1"/>
          </p:cNvSpPr>
          <p:nvPr>
            <p:ph type="title"/>
          </p:nvPr>
        </p:nvSpPr>
        <p:spPr>
          <a:xfrm>
            <a:off x="676220" y="273290"/>
            <a:ext cx="10515600" cy="552283"/>
          </a:xfrm>
        </p:spPr>
        <p:txBody>
          <a:bodyPr>
            <a:normAutofit fontScale="90000"/>
          </a:bodyPr>
          <a:lstStyle/>
          <a:p>
            <a:r>
              <a:rPr lang="en-NZ" sz="3600" dirty="0"/>
              <a:t>Plotting lots of data, perhaps too much</a:t>
            </a:r>
          </a:p>
        </p:txBody>
      </p:sp>
      <p:pic>
        <p:nvPicPr>
          <p:cNvPr id="4" name="Picture 3">
            <a:extLst>
              <a:ext uri="{FF2B5EF4-FFF2-40B4-BE49-F238E27FC236}">
                <a16:creationId xmlns:a16="http://schemas.microsoft.com/office/drawing/2014/main" id="{3523EE4D-02E4-6B0B-48F6-C558EF4AC3CD}"/>
              </a:ext>
            </a:extLst>
          </p:cNvPr>
          <p:cNvPicPr>
            <a:picLocks noChangeAspect="1"/>
          </p:cNvPicPr>
          <p:nvPr/>
        </p:nvPicPr>
        <p:blipFill>
          <a:blip r:embed="rId2"/>
          <a:stretch>
            <a:fillRect/>
          </a:stretch>
        </p:blipFill>
        <p:spPr>
          <a:xfrm>
            <a:off x="459636" y="1459280"/>
            <a:ext cx="6030167" cy="4744112"/>
          </a:xfrm>
          <a:prstGeom prst="rect">
            <a:avLst/>
          </a:prstGeom>
        </p:spPr>
      </p:pic>
    </p:spTree>
    <p:extLst>
      <p:ext uri="{BB962C8B-B14F-4D97-AF65-F5344CB8AC3E}">
        <p14:creationId xmlns:p14="http://schemas.microsoft.com/office/powerpoint/2010/main" val="101443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53D09-B76D-4CB6-9169-DC3FE157DB06}"/>
              </a:ext>
            </a:extLst>
          </p:cNvPr>
          <p:cNvPicPr>
            <a:picLocks noChangeAspect="1"/>
          </p:cNvPicPr>
          <p:nvPr/>
        </p:nvPicPr>
        <p:blipFill>
          <a:blip r:embed="rId2"/>
          <a:stretch>
            <a:fillRect/>
          </a:stretch>
        </p:blipFill>
        <p:spPr>
          <a:xfrm>
            <a:off x="498384" y="47847"/>
            <a:ext cx="4826328" cy="6858000"/>
          </a:xfrm>
          <a:prstGeom prst="rect">
            <a:avLst/>
          </a:prstGeom>
        </p:spPr>
      </p:pic>
      <p:pic>
        <p:nvPicPr>
          <p:cNvPr id="5" name="Picture 4">
            <a:extLst>
              <a:ext uri="{FF2B5EF4-FFF2-40B4-BE49-F238E27FC236}">
                <a16:creationId xmlns:a16="http://schemas.microsoft.com/office/drawing/2014/main" id="{4E4A4358-DB43-38EE-8BEE-344F5711C1DA}"/>
              </a:ext>
            </a:extLst>
          </p:cNvPr>
          <p:cNvPicPr>
            <a:picLocks noChangeAspect="1"/>
          </p:cNvPicPr>
          <p:nvPr/>
        </p:nvPicPr>
        <p:blipFill>
          <a:blip r:embed="rId3"/>
          <a:stretch>
            <a:fillRect/>
          </a:stretch>
        </p:blipFill>
        <p:spPr>
          <a:xfrm>
            <a:off x="5719757" y="765810"/>
            <a:ext cx="6149923" cy="4170456"/>
          </a:xfrm>
          <a:prstGeom prst="rect">
            <a:avLst/>
          </a:prstGeom>
          <a:effectLst>
            <a:outerShdw blurRad="50800" dist="38100" dir="2700000" algn="tl" rotWithShape="0">
              <a:prstClr val="black">
                <a:alpha val="40000"/>
              </a:prstClr>
            </a:outerShdw>
          </a:effectLst>
        </p:spPr>
      </p:pic>
      <p:cxnSp>
        <p:nvCxnSpPr>
          <p:cNvPr id="4" name="Straight Arrow Connector 3">
            <a:extLst>
              <a:ext uri="{FF2B5EF4-FFF2-40B4-BE49-F238E27FC236}">
                <a16:creationId xmlns:a16="http://schemas.microsoft.com/office/drawing/2014/main" id="{446013D4-9326-5E4C-E9F7-44147EF228B0}"/>
              </a:ext>
            </a:extLst>
          </p:cNvPr>
          <p:cNvCxnSpPr>
            <a:cxnSpLocks/>
          </p:cNvCxnSpPr>
          <p:nvPr/>
        </p:nvCxnSpPr>
        <p:spPr>
          <a:xfrm>
            <a:off x="5064439" y="972273"/>
            <a:ext cx="2239186" cy="101857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54DAF37-8BAD-5B84-DBC4-DB75CEBAC7BD}"/>
              </a:ext>
            </a:extLst>
          </p:cNvPr>
          <p:cNvSpPr/>
          <p:nvPr/>
        </p:nvSpPr>
        <p:spPr>
          <a:xfrm>
            <a:off x="2911548" y="289367"/>
            <a:ext cx="2152891" cy="1319514"/>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725754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F7722-0638-65A4-7E93-EFA6C40B3320}"/>
              </a:ext>
            </a:extLst>
          </p:cNvPr>
          <p:cNvPicPr>
            <a:picLocks noChangeAspect="1"/>
          </p:cNvPicPr>
          <p:nvPr/>
        </p:nvPicPr>
        <p:blipFill>
          <a:blip r:embed="rId2"/>
          <a:stretch>
            <a:fillRect/>
          </a:stretch>
        </p:blipFill>
        <p:spPr>
          <a:xfrm>
            <a:off x="2871337" y="447259"/>
            <a:ext cx="6449325" cy="5963482"/>
          </a:xfrm>
          <a:prstGeom prst="rect">
            <a:avLst/>
          </a:prstGeom>
        </p:spPr>
      </p:pic>
    </p:spTree>
    <p:extLst>
      <p:ext uri="{BB962C8B-B14F-4D97-AF65-F5344CB8AC3E}">
        <p14:creationId xmlns:p14="http://schemas.microsoft.com/office/powerpoint/2010/main" val="384944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810" y="299719"/>
            <a:ext cx="10515600" cy="762635"/>
          </a:xfrm>
        </p:spPr>
        <p:txBody>
          <a:bodyPr/>
          <a:lstStyle/>
          <a:p>
            <a:r>
              <a:rPr lang="en-NZ" sz="4400" dirty="0">
                <a:solidFill>
                  <a:srgbClr val="0070C0"/>
                </a:solidFill>
              </a:rPr>
              <a:t>Why listen to this lecture? </a:t>
            </a:r>
          </a:p>
        </p:txBody>
      </p:sp>
      <p:sp>
        <p:nvSpPr>
          <p:cNvPr id="3" name="Content Placeholder 2"/>
          <p:cNvSpPr>
            <a:spLocks noGrp="1"/>
          </p:cNvSpPr>
          <p:nvPr>
            <p:ph idx="1"/>
          </p:nvPr>
        </p:nvSpPr>
        <p:spPr>
          <a:xfrm>
            <a:off x="354458" y="1270000"/>
            <a:ext cx="9189592" cy="4906963"/>
          </a:xfrm>
        </p:spPr>
        <p:txBody>
          <a:bodyPr>
            <a:normAutofit fontScale="92500" lnSpcReduction="10000"/>
          </a:bodyPr>
          <a:lstStyle/>
          <a:p>
            <a:pPr marL="914400" lvl="1" indent="-457200">
              <a:buFont typeface="+mj-lt"/>
              <a:buAutoNum type="arabicPeriod"/>
            </a:pPr>
            <a:endParaRPr lang="en-NZ" sz="2600" dirty="0"/>
          </a:p>
          <a:p>
            <a:pPr marL="914400" lvl="1" indent="-457200">
              <a:buFont typeface="+mj-lt"/>
              <a:buAutoNum type="arabicPeriod"/>
            </a:pPr>
            <a:r>
              <a:rPr lang="en-NZ" sz="2600" dirty="0"/>
              <a:t>Learn how to make </a:t>
            </a:r>
            <a:r>
              <a:rPr lang="en-NZ" sz="2600" dirty="0">
                <a:solidFill>
                  <a:srgbClr val="C00000"/>
                </a:solidFill>
              </a:rPr>
              <a:t>good</a:t>
            </a:r>
            <a:r>
              <a:rPr lang="en-NZ" sz="2600" dirty="0"/>
              <a:t> graphics</a:t>
            </a:r>
          </a:p>
          <a:p>
            <a:pPr marL="914400" lvl="1" indent="-457200">
              <a:buFont typeface="+mj-lt"/>
              <a:buAutoNum type="arabicPeriod"/>
            </a:pPr>
            <a:r>
              <a:rPr lang="en-NZ" sz="2600" dirty="0"/>
              <a:t>To avoid bad &amp; deceiving graphics</a:t>
            </a:r>
          </a:p>
          <a:p>
            <a:pPr marL="914400" lvl="1" indent="-457200">
              <a:buFont typeface="+mj-lt"/>
              <a:buAutoNum type="arabicPeriod"/>
            </a:pPr>
            <a:r>
              <a:rPr lang="en-NZ" sz="2600" dirty="0"/>
              <a:t>Good graphics = readership</a:t>
            </a:r>
          </a:p>
          <a:p>
            <a:endParaRPr lang="en-NZ" dirty="0"/>
          </a:p>
          <a:p>
            <a:endParaRPr lang="en-NZ" dirty="0"/>
          </a:p>
          <a:p>
            <a:r>
              <a:rPr lang="en-NZ" sz="3500" dirty="0"/>
              <a:t>Scientific graphs require skill &amp; learning</a:t>
            </a:r>
          </a:p>
          <a:p>
            <a:pPr lvl="1"/>
            <a:r>
              <a:rPr lang="en-NZ" sz="2600" dirty="0"/>
              <a:t>Grammar, convention, rules &amp; guidelines</a:t>
            </a:r>
          </a:p>
          <a:p>
            <a:pPr lvl="1"/>
            <a:r>
              <a:rPr lang="en-NZ" sz="2600" dirty="0"/>
              <a:t>Using the software</a:t>
            </a:r>
          </a:p>
          <a:p>
            <a:endParaRPr lang="en-NZ" sz="3500" dirty="0"/>
          </a:p>
          <a:p>
            <a:r>
              <a:rPr lang="en-NZ" sz="3500" dirty="0">
                <a:solidFill>
                  <a:schemeClr val="accent3">
                    <a:lumMod val="75000"/>
                  </a:schemeClr>
                </a:solidFill>
              </a:rPr>
              <a:t>Notice I said “graphics”, not simply plots</a:t>
            </a:r>
          </a:p>
        </p:txBody>
      </p:sp>
      <p:pic>
        <p:nvPicPr>
          <p:cNvPr id="4" name="Picture 3">
            <a:extLst>
              <a:ext uri="{FF2B5EF4-FFF2-40B4-BE49-F238E27FC236}">
                <a16:creationId xmlns:a16="http://schemas.microsoft.com/office/drawing/2014/main" id="{5DA5EAD7-2F1F-090E-C8DE-0FB77861713D}"/>
              </a:ext>
            </a:extLst>
          </p:cNvPr>
          <p:cNvPicPr>
            <a:picLocks noChangeAspect="1"/>
          </p:cNvPicPr>
          <p:nvPr/>
        </p:nvPicPr>
        <p:blipFill>
          <a:blip r:embed="rId2"/>
          <a:stretch>
            <a:fillRect/>
          </a:stretch>
        </p:blipFill>
        <p:spPr>
          <a:xfrm>
            <a:off x="9844509" y="414374"/>
            <a:ext cx="1796264" cy="2651335"/>
          </a:xfrm>
          <a:prstGeom prst="rect">
            <a:avLst/>
          </a:prstGeom>
        </p:spPr>
      </p:pic>
    </p:spTree>
    <p:extLst>
      <p:ext uri="{BB962C8B-B14F-4D97-AF65-F5344CB8AC3E}">
        <p14:creationId xmlns:p14="http://schemas.microsoft.com/office/powerpoint/2010/main" val="3011056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 y="310253"/>
            <a:ext cx="7824537" cy="761031"/>
          </a:xfrm>
        </p:spPr>
        <p:txBody>
          <a:bodyPr/>
          <a:lstStyle/>
          <a:p>
            <a:r>
              <a:rPr lang="en-NZ">
                <a:solidFill>
                  <a:srgbClr val="0070C0"/>
                </a:solidFill>
              </a:rPr>
              <a:t>General principles: Journal plots</a:t>
            </a:r>
          </a:p>
        </p:txBody>
      </p:sp>
      <p:sp>
        <p:nvSpPr>
          <p:cNvPr id="3" name="Content Placeholder 2"/>
          <p:cNvSpPr>
            <a:spLocks noGrp="1"/>
          </p:cNvSpPr>
          <p:nvPr>
            <p:ph idx="1"/>
          </p:nvPr>
        </p:nvSpPr>
        <p:spPr>
          <a:xfrm>
            <a:off x="539817" y="1690688"/>
            <a:ext cx="7054516" cy="4351338"/>
          </a:xfrm>
        </p:spPr>
        <p:txBody>
          <a:bodyPr>
            <a:normAutofit lnSpcReduction="10000"/>
          </a:bodyPr>
          <a:lstStyle/>
          <a:p>
            <a:r>
              <a:rPr lang="en-NZ" dirty="0"/>
              <a:t>Read the journal’s </a:t>
            </a:r>
            <a:r>
              <a:rPr lang="en-NZ" dirty="0">
                <a:solidFill>
                  <a:srgbClr val="0070C0"/>
                </a:solidFill>
              </a:rPr>
              <a:t>rules</a:t>
            </a:r>
          </a:p>
          <a:p>
            <a:r>
              <a:rPr lang="en-NZ" dirty="0"/>
              <a:t>Black/white, grey or colour? </a:t>
            </a:r>
          </a:p>
          <a:p>
            <a:r>
              <a:rPr lang="en-NZ" dirty="0"/>
              <a:t>Fit in a two-column format journal article</a:t>
            </a:r>
          </a:p>
          <a:p>
            <a:r>
              <a:rPr lang="en-NZ" dirty="0"/>
              <a:t>Data are markers, models are solid curves. </a:t>
            </a:r>
          </a:p>
          <a:p>
            <a:endParaRPr lang="en-NZ" dirty="0"/>
          </a:p>
          <a:p>
            <a:r>
              <a:rPr lang="en-NZ" dirty="0"/>
              <a:t>Label everything, write long captions</a:t>
            </a:r>
          </a:p>
          <a:p>
            <a:r>
              <a:rPr lang="en-NZ" dirty="0"/>
              <a:t>Annotate on the figure</a:t>
            </a:r>
          </a:p>
          <a:p>
            <a:r>
              <a:rPr lang="en-NZ" dirty="0"/>
              <a:t>Keep data density high</a:t>
            </a:r>
          </a:p>
          <a:p>
            <a:r>
              <a:rPr lang="en-NZ" dirty="0"/>
              <a:t>Default plots are often “spindly”</a:t>
            </a:r>
          </a:p>
        </p:txBody>
      </p:sp>
      <p:pic>
        <p:nvPicPr>
          <p:cNvPr id="4" name="Picture 3"/>
          <p:cNvPicPr>
            <a:picLocks noChangeAspect="1"/>
          </p:cNvPicPr>
          <p:nvPr/>
        </p:nvPicPr>
        <p:blipFill>
          <a:blip r:embed="rId2"/>
          <a:stretch>
            <a:fillRect/>
          </a:stretch>
        </p:blipFill>
        <p:spPr>
          <a:xfrm>
            <a:off x="8873156" y="310253"/>
            <a:ext cx="2891824" cy="2895807"/>
          </a:xfrm>
          <a:prstGeom prst="rect">
            <a:avLst/>
          </a:prstGeom>
        </p:spPr>
      </p:pic>
      <p:pic>
        <p:nvPicPr>
          <p:cNvPr id="5" name="Picture 4"/>
          <p:cNvPicPr>
            <a:picLocks noChangeAspect="1"/>
          </p:cNvPicPr>
          <p:nvPr/>
        </p:nvPicPr>
        <p:blipFill>
          <a:blip r:embed="rId3"/>
          <a:stretch>
            <a:fillRect/>
          </a:stretch>
        </p:blipFill>
        <p:spPr>
          <a:xfrm>
            <a:off x="6622181" y="3707412"/>
            <a:ext cx="5198344" cy="2750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6353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8BC7B-706C-483C-A136-2CD470A47902}"/>
              </a:ext>
            </a:extLst>
          </p:cNvPr>
          <p:cNvSpPr>
            <a:spLocks noGrp="1"/>
          </p:cNvSpPr>
          <p:nvPr>
            <p:ph type="title"/>
          </p:nvPr>
        </p:nvSpPr>
        <p:spPr/>
        <p:txBody>
          <a:bodyPr/>
          <a:lstStyle/>
          <a:p>
            <a:r>
              <a:rPr lang="en-NZ"/>
              <a:t>Specific journal graphics requirements</a:t>
            </a:r>
          </a:p>
        </p:txBody>
      </p:sp>
      <p:sp>
        <p:nvSpPr>
          <p:cNvPr id="3" name="Content Placeholder 2">
            <a:extLst>
              <a:ext uri="{FF2B5EF4-FFF2-40B4-BE49-F238E27FC236}">
                <a16:creationId xmlns:a16="http://schemas.microsoft.com/office/drawing/2014/main" id="{E2652C3D-9453-4409-87B8-68B3566A37C7}"/>
              </a:ext>
            </a:extLst>
          </p:cNvPr>
          <p:cNvSpPr>
            <a:spLocks noGrp="1"/>
          </p:cNvSpPr>
          <p:nvPr>
            <p:ph idx="1"/>
          </p:nvPr>
        </p:nvSpPr>
        <p:spPr/>
        <p:txBody>
          <a:bodyPr>
            <a:normAutofit/>
          </a:bodyPr>
          <a:lstStyle/>
          <a:p>
            <a:r>
              <a:rPr lang="en-NZ" sz="1800" dirty="0">
                <a:solidFill>
                  <a:srgbClr val="C00000"/>
                </a:solidFill>
              </a:rPr>
              <a:t>Non-negotiable rules</a:t>
            </a:r>
          </a:p>
          <a:p>
            <a:endParaRPr lang="en-NZ" sz="1800" dirty="0"/>
          </a:p>
          <a:p>
            <a:endParaRPr lang="en-NZ" sz="1800" dirty="0"/>
          </a:p>
          <a:p>
            <a:r>
              <a:rPr lang="en-NZ" sz="1800" dirty="0"/>
              <a:t>Elsevier Data visualization</a:t>
            </a:r>
            <a:endParaRPr lang="en-NZ" sz="1800" dirty="0">
              <a:hlinkClick r:id="rId2"/>
            </a:endParaRPr>
          </a:p>
          <a:p>
            <a:pPr lvl="1"/>
            <a:r>
              <a:rPr lang="en-NZ" sz="1400" dirty="0">
                <a:hlinkClick r:id="rId2"/>
              </a:rPr>
              <a:t>https://www.elsevier.com/authors/tools-and-resources/data-visualization</a:t>
            </a:r>
          </a:p>
          <a:p>
            <a:pPr marL="0" indent="0">
              <a:buNone/>
            </a:pPr>
            <a:endParaRPr lang="en-NZ" sz="1800" dirty="0">
              <a:hlinkClick r:id="rId2"/>
            </a:endParaRPr>
          </a:p>
          <a:p>
            <a:r>
              <a:rPr lang="en-NZ" sz="1800" dirty="0">
                <a:hlinkClick r:id="rId2"/>
              </a:rPr>
              <a:t>https://www.mededpublish.org/Policies/Use-of-images-in-manuscripts</a:t>
            </a:r>
            <a:endParaRPr lang="en-NZ" sz="1800" dirty="0"/>
          </a:p>
          <a:p>
            <a:endParaRPr lang="en-NZ" sz="1800" dirty="0"/>
          </a:p>
          <a:p>
            <a:r>
              <a:rPr lang="en-NZ" sz="1800" dirty="0"/>
              <a:t>How to write a graphical abstract </a:t>
            </a:r>
          </a:p>
          <a:p>
            <a:pPr lvl="1"/>
            <a:r>
              <a:rPr lang="en-NZ" sz="1400" dirty="0">
                <a:hlinkClick r:id="rId3"/>
              </a:rPr>
              <a:t>https://mindthegraph.com/blog/create-effective-graphical-abstract/</a:t>
            </a:r>
            <a:endParaRPr lang="en-NZ" sz="1400" dirty="0"/>
          </a:p>
          <a:p>
            <a:endParaRPr lang="en-NZ" sz="1800" dirty="0"/>
          </a:p>
          <a:p>
            <a:endParaRPr lang="en-NZ" sz="1800" dirty="0"/>
          </a:p>
        </p:txBody>
      </p:sp>
      <p:pic>
        <p:nvPicPr>
          <p:cNvPr id="5" name="Picture 4">
            <a:extLst>
              <a:ext uri="{FF2B5EF4-FFF2-40B4-BE49-F238E27FC236}">
                <a16:creationId xmlns:a16="http://schemas.microsoft.com/office/drawing/2014/main" id="{D7E78F9E-DD3C-4ED5-9855-68CABCAF11CC}"/>
              </a:ext>
            </a:extLst>
          </p:cNvPr>
          <p:cNvPicPr>
            <a:picLocks noChangeAspect="1"/>
          </p:cNvPicPr>
          <p:nvPr/>
        </p:nvPicPr>
        <p:blipFill>
          <a:blip r:embed="rId4"/>
          <a:stretch>
            <a:fillRect/>
          </a:stretch>
        </p:blipFill>
        <p:spPr>
          <a:xfrm>
            <a:off x="8787993" y="4363349"/>
            <a:ext cx="2891065" cy="2258405"/>
          </a:xfrm>
          <a:prstGeom prst="rect">
            <a:avLst/>
          </a:prstGeom>
        </p:spPr>
      </p:pic>
      <p:pic>
        <p:nvPicPr>
          <p:cNvPr id="7" name="Picture 6">
            <a:extLst>
              <a:ext uri="{FF2B5EF4-FFF2-40B4-BE49-F238E27FC236}">
                <a16:creationId xmlns:a16="http://schemas.microsoft.com/office/drawing/2014/main" id="{AA6EEAFD-B320-44F0-B43D-215A6628A526}"/>
              </a:ext>
            </a:extLst>
          </p:cNvPr>
          <p:cNvPicPr>
            <a:picLocks noChangeAspect="1"/>
          </p:cNvPicPr>
          <p:nvPr/>
        </p:nvPicPr>
        <p:blipFill>
          <a:blip r:embed="rId5"/>
          <a:stretch>
            <a:fillRect/>
          </a:stretch>
        </p:blipFill>
        <p:spPr>
          <a:xfrm>
            <a:off x="8609772" y="1677821"/>
            <a:ext cx="3069286" cy="2258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9411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Graphical Excellence</a:t>
            </a:r>
          </a:p>
        </p:txBody>
      </p:sp>
      <p:sp>
        <p:nvSpPr>
          <p:cNvPr id="3" name="Content Placeholder 2"/>
          <p:cNvSpPr>
            <a:spLocks noGrp="1"/>
          </p:cNvSpPr>
          <p:nvPr>
            <p:ph idx="1"/>
          </p:nvPr>
        </p:nvSpPr>
        <p:spPr>
          <a:xfrm>
            <a:off x="381000" y="1320800"/>
            <a:ext cx="8112470" cy="4906963"/>
          </a:xfrm>
        </p:spPr>
        <p:txBody>
          <a:bodyPr/>
          <a:lstStyle/>
          <a:p>
            <a:r>
              <a:rPr lang="en-NZ" dirty="0"/>
              <a:t>Is the well‐designed presentation of interesting data</a:t>
            </a:r>
          </a:p>
          <a:p>
            <a:pPr lvl="1"/>
            <a:r>
              <a:rPr lang="en-NZ" dirty="0"/>
              <a:t>A matter of substance, of statistics, and of design </a:t>
            </a:r>
          </a:p>
          <a:p>
            <a:endParaRPr lang="en-NZ" dirty="0"/>
          </a:p>
          <a:p>
            <a:r>
              <a:rPr lang="en-NZ" dirty="0"/>
              <a:t>Consists of </a:t>
            </a:r>
            <a:r>
              <a:rPr lang="en-NZ" dirty="0">
                <a:solidFill>
                  <a:schemeClr val="accent1">
                    <a:lumMod val="75000"/>
                  </a:schemeClr>
                </a:solidFill>
              </a:rPr>
              <a:t>complex ideas </a:t>
            </a:r>
            <a:br>
              <a:rPr lang="en-NZ" dirty="0"/>
            </a:br>
            <a:r>
              <a:rPr lang="en-NZ" dirty="0"/>
              <a:t>communicated with </a:t>
            </a:r>
            <a:r>
              <a:rPr lang="en-NZ" dirty="0">
                <a:solidFill>
                  <a:schemeClr val="accent1">
                    <a:lumMod val="75000"/>
                  </a:schemeClr>
                </a:solidFill>
              </a:rPr>
              <a:t>clarity</a:t>
            </a:r>
            <a:r>
              <a:rPr lang="en-NZ" dirty="0"/>
              <a:t>, </a:t>
            </a:r>
            <a:r>
              <a:rPr lang="en-NZ" dirty="0">
                <a:solidFill>
                  <a:schemeClr val="accent1">
                    <a:lumMod val="75000"/>
                  </a:schemeClr>
                </a:solidFill>
              </a:rPr>
              <a:t>precision</a:t>
            </a:r>
            <a:r>
              <a:rPr lang="en-NZ" dirty="0"/>
              <a:t> &amp; </a:t>
            </a:r>
            <a:r>
              <a:rPr lang="en-NZ" dirty="0">
                <a:solidFill>
                  <a:schemeClr val="accent1">
                    <a:lumMod val="75000"/>
                  </a:schemeClr>
                </a:solidFill>
              </a:rPr>
              <a:t>efficiency</a:t>
            </a:r>
          </a:p>
          <a:p>
            <a:pPr lvl="1"/>
            <a:r>
              <a:rPr lang="en-NZ" dirty="0"/>
              <a:t>Truthful results</a:t>
            </a:r>
          </a:p>
          <a:p>
            <a:pPr lvl="1"/>
            <a:r>
              <a:rPr lang="en-NZ" dirty="0"/>
              <a:t>Distortion-free</a:t>
            </a:r>
          </a:p>
          <a:p>
            <a:endParaRPr lang="en-NZ" dirty="0"/>
          </a:p>
          <a:p>
            <a:r>
              <a:rPr lang="en-NZ" dirty="0"/>
              <a:t>High # of ideas in a short time</a:t>
            </a:r>
          </a:p>
          <a:p>
            <a:pPr lvl="1"/>
            <a:r>
              <a:rPr lang="en-NZ" dirty="0"/>
              <a:t>Efficient, minimise chart junk</a:t>
            </a:r>
          </a:p>
        </p:txBody>
      </p:sp>
      <p:pic>
        <p:nvPicPr>
          <p:cNvPr id="4" name="Picture 3"/>
          <p:cNvPicPr>
            <a:picLocks noChangeAspect="1"/>
          </p:cNvPicPr>
          <p:nvPr/>
        </p:nvPicPr>
        <p:blipFill>
          <a:blip r:embed="rId2"/>
          <a:stretch>
            <a:fillRect/>
          </a:stretch>
        </p:blipFill>
        <p:spPr>
          <a:xfrm>
            <a:off x="8839200" y="1076377"/>
            <a:ext cx="3200399" cy="3952133"/>
          </a:xfrm>
          <a:prstGeom prst="rect">
            <a:avLst/>
          </a:prstGeom>
        </p:spPr>
      </p:pic>
      <p:sp>
        <p:nvSpPr>
          <p:cNvPr id="5" name="TextBox 4">
            <a:extLst>
              <a:ext uri="{FF2B5EF4-FFF2-40B4-BE49-F238E27FC236}">
                <a16:creationId xmlns:a16="http://schemas.microsoft.com/office/drawing/2014/main" id="{A5611F52-24DD-2EF3-EF73-24AA3A395CA8}"/>
              </a:ext>
            </a:extLst>
          </p:cNvPr>
          <p:cNvSpPr txBox="1"/>
          <p:nvPr/>
        </p:nvSpPr>
        <p:spPr>
          <a:xfrm>
            <a:off x="9906000" y="5555096"/>
            <a:ext cx="1799595" cy="369332"/>
          </a:xfrm>
          <a:prstGeom prst="rect">
            <a:avLst/>
          </a:prstGeom>
          <a:noFill/>
        </p:spPr>
        <p:txBody>
          <a:bodyPr wrap="none" rtlCol="0">
            <a:spAutoFit/>
          </a:bodyPr>
          <a:lstStyle/>
          <a:p>
            <a:r>
              <a:rPr lang="en-NZ"/>
              <a:t>Yes, it is unstated</a:t>
            </a:r>
          </a:p>
        </p:txBody>
      </p:sp>
    </p:spTree>
    <p:extLst>
      <p:ext uri="{BB962C8B-B14F-4D97-AF65-F5344CB8AC3E}">
        <p14:creationId xmlns:p14="http://schemas.microsoft.com/office/powerpoint/2010/main" val="2282091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177" y="220366"/>
            <a:ext cx="10515600" cy="921341"/>
          </a:xfrm>
        </p:spPr>
        <p:txBody>
          <a:bodyPr/>
          <a:lstStyle/>
          <a:p>
            <a:r>
              <a:rPr lang="en-NZ" dirty="0">
                <a:solidFill>
                  <a:srgbClr val="0070C0"/>
                </a:solidFill>
              </a:rPr>
              <a:t>Principles of good design</a:t>
            </a:r>
          </a:p>
        </p:txBody>
      </p:sp>
      <p:sp>
        <p:nvSpPr>
          <p:cNvPr id="3" name="Content Placeholder 2"/>
          <p:cNvSpPr>
            <a:spLocks noGrp="1"/>
          </p:cNvSpPr>
          <p:nvPr>
            <p:ph idx="1"/>
          </p:nvPr>
        </p:nvSpPr>
        <p:spPr>
          <a:xfrm>
            <a:off x="757177" y="1286466"/>
            <a:ext cx="7402975" cy="4890497"/>
          </a:xfrm>
        </p:spPr>
        <p:txBody>
          <a:bodyPr>
            <a:normAutofit fontScale="77500" lnSpcReduction="20000"/>
          </a:bodyPr>
          <a:lstStyle/>
          <a:p>
            <a:r>
              <a:rPr lang="en-NZ" dirty="0">
                <a:solidFill>
                  <a:srgbClr val="0070C0"/>
                </a:solidFill>
              </a:rPr>
              <a:t>Always graph your data </a:t>
            </a:r>
            <a:r>
              <a:rPr lang="en-NZ" dirty="0"/>
              <a:t>– </a:t>
            </a:r>
          </a:p>
          <a:p>
            <a:pPr lvl="1"/>
            <a:r>
              <a:rPr lang="en-NZ" dirty="0"/>
              <a:t>A graph will obviate the need for any further analysis.</a:t>
            </a:r>
          </a:p>
          <a:p>
            <a:pPr lvl="1"/>
            <a:r>
              <a:rPr lang="en-NZ" dirty="0"/>
              <a:t>Will the reader simply scan or do a detailed analysis? </a:t>
            </a:r>
          </a:p>
          <a:p>
            <a:pPr marL="457200" lvl="1" indent="0">
              <a:buNone/>
            </a:pPr>
            <a:r>
              <a:rPr lang="en-NZ" dirty="0"/>
              <a:t> </a:t>
            </a:r>
          </a:p>
          <a:p>
            <a:r>
              <a:rPr lang="en-NZ" dirty="0">
                <a:solidFill>
                  <a:srgbClr val="0070C0"/>
                </a:solidFill>
              </a:rPr>
              <a:t>Don’t lose sight </a:t>
            </a:r>
            <a:r>
              <a:rPr lang="en-NZ" dirty="0"/>
              <a:t>of the purpose of the graph when you are drawing it.</a:t>
            </a:r>
          </a:p>
          <a:p>
            <a:endParaRPr lang="en-NZ" dirty="0"/>
          </a:p>
          <a:p>
            <a:r>
              <a:rPr lang="en-NZ" dirty="0">
                <a:solidFill>
                  <a:srgbClr val="0070C0"/>
                </a:solidFill>
              </a:rPr>
              <a:t>Make sure that the graph is complete</a:t>
            </a:r>
            <a:r>
              <a:rPr lang="en-NZ" dirty="0"/>
              <a:t>. </a:t>
            </a:r>
          </a:p>
          <a:p>
            <a:pPr lvl="1"/>
            <a:r>
              <a:rPr lang="en-NZ" dirty="0"/>
              <a:t>All axes must be labelled. There should be a title on the graph.</a:t>
            </a:r>
          </a:p>
          <a:p>
            <a:endParaRPr lang="en-NZ" dirty="0"/>
          </a:p>
          <a:p>
            <a:r>
              <a:rPr lang="en-NZ" dirty="0"/>
              <a:t>There should be a </a:t>
            </a:r>
            <a:r>
              <a:rPr lang="en-NZ" dirty="0">
                <a:solidFill>
                  <a:srgbClr val="0070C0"/>
                </a:solidFill>
              </a:rPr>
              <a:t>high data to chart ratio</a:t>
            </a:r>
            <a:r>
              <a:rPr lang="en-NZ" dirty="0"/>
              <a:t>. </a:t>
            </a:r>
          </a:p>
          <a:p>
            <a:pPr lvl="1"/>
            <a:r>
              <a:rPr lang="en-NZ" dirty="0"/>
              <a:t>This means that the data points should be clearly visible, </a:t>
            </a:r>
          </a:p>
          <a:p>
            <a:pPr lvl="1"/>
            <a:r>
              <a:rPr lang="en-NZ" dirty="0"/>
              <a:t>not be overwhelmed by axes, titles, reference lines, and chart junk. </a:t>
            </a:r>
          </a:p>
          <a:p>
            <a:pPr lvl="1"/>
            <a:r>
              <a:rPr lang="en-NZ" dirty="0"/>
              <a:t>Grid lines should not be too dark, missing, or not relevant to the graph. </a:t>
            </a:r>
          </a:p>
        </p:txBody>
      </p:sp>
      <p:sp>
        <p:nvSpPr>
          <p:cNvPr id="4" name="TextBox 3"/>
          <p:cNvSpPr txBox="1"/>
          <p:nvPr/>
        </p:nvSpPr>
        <p:spPr>
          <a:xfrm>
            <a:off x="9098156" y="6308209"/>
            <a:ext cx="1941044" cy="369332"/>
          </a:xfrm>
          <a:prstGeom prst="rect">
            <a:avLst/>
          </a:prstGeom>
          <a:noFill/>
        </p:spPr>
        <p:txBody>
          <a:bodyPr wrap="none" rtlCol="0">
            <a:spAutoFit/>
          </a:bodyPr>
          <a:lstStyle/>
          <a:p>
            <a:r>
              <a:rPr lang="en-NZ"/>
              <a:t>Ref: Schwarz, Tufts</a:t>
            </a:r>
          </a:p>
        </p:txBody>
      </p:sp>
    </p:spTree>
    <p:extLst>
      <p:ext uri="{BB962C8B-B14F-4D97-AF65-F5344CB8AC3E}">
        <p14:creationId xmlns:p14="http://schemas.microsoft.com/office/powerpoint/2010/main" val="364289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80459"/>
            <a:ext cx="8255000" cy="369333"/>
          </a:xfrm>
        </p:spPr>
        <p:txBody>
          <a:bodyPr>
            <a:normAutofit fontScale="90000"/>
          </a:bodyPr>
          <a:lstStyle/>
          <a:p>
            <a:r>
              <a:rPr lang="en-NZ">
                <a:solidFill>
                  <a:schemeClr val="accent1">
                    <a:lumMod val="75000"/>
                  </a:schemeClr>
                </a:solidFill>
              </a:rPr>
              <a:t>Principles of good design (cont’d)</a:t>
            </a:r>
          </a:p>
        </p:txBody>
      </p:sp>
      <p:sp>
        <p:nvSpPr>
          <p:cNvPr id="3" name="Content Placeholder 2"/>
          <p:cNvSpPr>
            <a:spLocks noGrp="1"/>
          </p:cNvSpPr>
          <p:nvPr>
            <p:ph idx="1"/>
          </p:nvPr>
        </p:nvSpPr>
        <p:spPr>
          <a:xfrm>
            <a:off x="838200" y="1286466"/>
            <a:ext cx="7067309" cy="4890497"/>
          </a:xfrm>
        </p:spPr>
        <p:txBody>
          <a:bodyPr>
            <a:normAutofit fontScale="85000" lnSpcReduction="10000"/>
          </a:bodyPr>
          <a:lstStyle/>
          <a:p>
            <a:r>
              <a:rPr lang="en-NZ" dirty="0">
                <a:solidFill>
                  <a:srgbClr val="0070C0"/>
                </a:solidFill>
              </a:rPr>
              <a:t>Overall presentation </a:t>
            </a:r>
            <a:r>
              <a:rPr lang="en-NZ" dirty="0"/>
              <a:t>of the graph. </a:t>
            </a:r>
          </a:p>
          <a:p>
            <a:pPr lvl="1"/>
            <a:r>
              <a:rPr lang="en-NZ" dirty="0"/>
              <a:t>The points on a plot should be spread over the area of the graph without being shoved into one corner. </a:t>
            </a:r>
          </a:p>
          <a:p>
            <a:pPr lvl="1"/>
            <a:r>
              <a:rPr lang="en-NZ" dirty="0"/>
              <a:t>The axes scales should be appropriate</a:t>
            </a:r>
            <a:r>
              <a:rPr lang="en-NZ" dirty="0">
                <a:solidFill>
                  <a:schemeClr val="bg1">
                    <a:lumMod val="50000"/>
                  </a:schemeClr>
                </a:solidFill>
              </a:rPr>
              <a:t>. (log-axis perhaps)</a:t>
            </a:r>
          </a:p>
          <a:p>
            <a:pPr marL="0" indent="0">
              <a:buNone/>
            </a:pPr>
            <a:endParaRPr lang="en-NZ" dirty="0"/>
          </a:p>
          <a:p>
            <a:r>
              <a:rPr lang="en-NZ" dirty="0"/>
              <a:t>Where is the </a:t>
            </a:r>
            <a:r>
              <a:rPr lang="en-NZ" dirty="0">
                <a:solidFill>
                  <a:srgbClr val="0070C0"/>
                </a:solidFill>
              </a:rPr>
              <a:t>0 point</a:t>
            </a:r>
            <a:r>
              <a:rPr lang="en-NZ" dirty="0"/>
              <a:t> on a graph? </a:t>
            </a:r>
          </a:p>
          <a:p>
            <a:pPr lvl="1"/>
            <a:r>
              <a:rPr lang="en-NZ" dirty="0"/>
              <a:t>Bar charts should always be anchored at zero.</a:t>
            </a:r>
          </a:p>
          <a:p>
            <a:endParaRPr lang="en-NZ" dirty="0"/>
          </a:p>
          <a:p>
            <a:r>
              <a:rPr lang="en-NZ" dirty="0"/>
              <a:t>Use different plotting symbols or line-types to differentiate among groups on the graph. </a:t>
            </a:r>
          </a:p>
          <a:p>
            <a:endParaRPr lang="en-NZ" dirty="0"/>
          </a:p>
          <a:p>
            <a:r>
              <a:rPr lang="en-NZ" dirty="0"/>
              <a:t>The independent variables is usually plotted on the X-axis; the dependent variable usually on the </a:t>
            </a:r>
            <a:r>
              <a:rPr lang="en-NZ" dirty="0" err="1"/>
              <a:t>Yaxis</a:t>
            </a:r>
            <a:r>
              <a:rPr lang="en-NZ" dirty="0"/>
              <a:t>.</a:t>
            </a:r>
          </a:p>
        </p:txBody>
      </p:sp>
      <p:sp>
        <p:nvSpPr>
          <p:cNvPr id="4" name="TextBox 3"/>
          <p:cNvSpPr txBox="1"/>
          <p:nvPr/>
        </p:nvSpPr>
        <p:spPr>
          <a:xfrm>
            <a:off x="7012502" y="6444943"/>
            <a:ext cx="1941044" cy="369332"/>
          </a:xfrm>
          <a:prstGeom prst="rect">
            <a:avLst/>
          </a:prstGeom>
          <a:noFill/>
        </p:spPr>
        <p:txBody>
          <a:bodyPr wrap="none" rtlCol="0">
            <a:spAutoFit/>
          </a:bodyPr>
          <a:lstStyle/>
          <a:p>
            <a:r>
              <a:rPr lang="en-NZ"/>
              <a:t>Ref: Schwarz, Tufts</a:t>
            </a:r>
          </a:p>
        </p:txBody>
      </p:sp>
    </p:spTree>
    <p:extLst>
      <p:ext uri="{BB962C8B-B14F-4D97-AF65-F5344CB8AC3E}">
        <p14:creationId xmlns:p14="http://schemas.microsoft.com/office/powerpoint/2010/main" val="136114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AA69-891E-4097-B20B-33A4E04C9FA8}"/>
              </a:ext>
            </a:extLst>
          </p:cNvPr>
          <p:cNvSpPr>
            <a:spLocks noGrp="1"/>
          </p:cNvSpPr>
          <p:nvPr>
            <p:ph type="title"/>
          </p:nvPr>
        </p:nvSpPr>
        <p:spPr>
          <a:xfrm>
            <a:off x="213167" y="368819"/>
            <a:ext cx="10515600" cy="762635"/>
          </a:xfrm>
        </p:spPr>
        <p:txBody>
          <a:bodyPr>
            <a:normAutofit/>
          </a:bodyPr>
          <a:lstStyle/>
          <a:p>
            <a:r>
              <a:rPr lang="en-NZ" sz="3200" dirty="0">
                <a:solidFill>
                  <a:schemeClr val="bg2">
                    <a:lumMod val="50000"/>
                  </a:schemeClr>
                </a:solidFill>
              </a:rPr>
              <a:t>Before we begin: </a:t>
            </a:r>
            <a:r>
              <a:rPr lang="en-NZ" sz="3200" dirty="0"/>
              <a:t>Using good graphics software</a:t>
            </a:r>
          </a:p>
        </p:txBody>
      </p:sp>
      <p:sp>
        <p:nvSpPr>
          <p:cNvPr id="3" name="Content Placeholder 2">
            <a:extLst>
              <a:ext uri="{FF2B5EF4-FFF2-40B4-BE49-F238E27FC236}">
                <a16:creationId xmlns:a16="http://schemas.microsoft.com/office/drawing/2014/main" id="{965A18AE-BE39-4F24-AF80-70EE2B51F4D2}"/>
              </a:ext>
            </a:extLst>
          </p:cNvPr>
          <p:cNvSpPr>
            <a:spLocks noGrp="1"/>
          </p:cNvSpPr>
          <p:nvPr>
            <p:ph idx="1"/>
          </p:nvPr>
        </p:nvSpPr>
        <p:spPr>
          <a:xfrm>
            <a:off x="838200" y="1715911"/>
            <a:ext cx="7257836" cy="4461052"/>
          </a:xfrm>
        </p:spPr>
        <p:txBody>
          <a:bodyPr>
            <a:normAutofit/>
          </a:bodyPr>
          <a:lstStyle/>
          <a:p>
            <a:r>
              <a:rPr lang="en-NZ" sz="2400" dirty="0"/>
              <a:t>I hear you say: </a:t>
            </a:r>
          </a:p>
          <a:p>
            <a:pPr lvl="1"/>
            <a:r>
              <a:rPr lang="en-NZ" sz="2000" dirty="0"/>
              <a:t>Yes, but my software package can’t do those plots</a:t>
            </a:r>
          </a:p>
          <a:p>
            <a:pPr marL="0" indent="0">
              <a:buNone/>
            </a:pPr>
            <a:r>
              <a:rPr lang="en-NZ" sz="2400" dirty="0">
                <a:solidFill>
                  <a:srgbClr val="C00000"/>
                </a:solidFill>
              </a:rPr>
              <a:t>No excuse: </a:t>
            </a:r>
            <a:r>
              <a:rPr lang="en-NZ" sz="2400" dirty="0"/>
              <a:t>Get one that can. </a:t>
            </a:r>
          </a:p>
          <a:p>
            <a:endParaRPr lang="en-US" sz="2400" dirty="0"/>
          </a:p>
          <a:p>
            <a:r>
              <a:rPr lang="en-US" sz="2400" dirty="0"/>
              <a:t>Often “out of the box” defaults are ugly</a:t>
            </a:r>
          </a:p>
          <a:p>
            <a:pPr lvl="1"/>
            <a:r>
              <a:rPr lang="en-US" sz="2000" dirty="0"/>
              <a:t>Basic “business” often to simple &amp; cute</a:t>
            </a:r>
          </a:p>
          <a:p>
            <a:pPr marL="0" indent="0">
              <a:buNone/>
            </a:pPr>
            <a:endParaRPr lang="en-US" sz="2400" dirty="0"/>
          </a:p>
          <a:p>
            <a:r>
              <a:rPr lang="en-US" sz="2400" dirty="0"/>
              <a:t>Use R and/or matplotlib</a:t>
            </a:r>
          </a:p>
          <a:p>
            <a:pPr lvl="1"/>
            <a:r>
              <a:rPr lang="en-US" sz="2000" dirty="0"/>
              <a:t>Various packages are designed to work better</a:t>
            </a:r>
          </a:p>
        </p:txBody>
      </p:sp>
      <p:pic>
        <p:nvPicPr>
          <p:cNvPr id="5" name="Picture 4">
            <a:extLst>
              <a:ext uri="{FF2B5EF4-FFF2-40B4-BE49-F238E27FC236}">
                <a16:creationId xmlns:a16="http://schemas.microsoft.com/office/drawing/2014/main" id="{E4EA382E-54D3-49CC-97AF-36FCE80A9EB8}"/>
              </a:ext>
            </a:extLst>
          </p:cNvPr>
          <p:cNvPicPr>
            <a:picLocks noChangeAspect="1"/>
          </p:cNvPicPr>
          <p:nvPr/>
        </p:nvPicPr>
        <p:blipFill>
          <a:blip r:embed="rId2"/>
          <a:stretch>
            <a:fillRect/>
          </a:stretch>
        </p:blipFill>
        <p:spPr>
          <a:xfrm>
            <a:off x="8902090" y="447825"/>
            <a:ext cx="2737481" cy="2074781"/>
          </a:xfrm>
          <a:prstGeom prst="rect">
            <a:avLst/>
          </a:prstGeom>
        </p:spPr>
      </p:pic>
      <p:sp>
        <p:nvSpPr>
          <p:cNvPr id="4" name="TextBox 3">
            <a:extLst>
              <a:ext uri="{FF2B5EF4-FFF2-40B4-BE49-F238E27FC236}">
                <a16:creationId xmlns:a16="http://schemas.microsoft.com/office/drawing/2014/main" id="{395C138B-DE75-82BF-D7DD-75EDC94AED7E}"/>
              </a:ext>
            </a:extLst>
          </p:cNvPr>
          <p:cNvSpPr txBox="1"/>
          <p:nvPr/>
        </p:nvSpPr>
        <p:spPr>
          <a:xfrm>
            <a:off x="9254173" y="2691268"/>
            <a:ext cx="2033314" cy="646331"/>
          </a:xfrm>
          <a:prstGeom prst="rect">
            <a:avLst/>
          </a:prstGeom>
          <a:noFill/>
        </p:spPr>
        <p:txBody>
          <a:bodyPr wrap="none" rtlCol="0">
            <a:spAutoFit/>
          </a:bodyPr>
          <a:lstStyle/>
          <a:p>
            <a:pPr algn="ctr"/>
            <a:r>
              <a:rPr lang="en-NZ"/>
              <a:t>Start with this plot, </a:t>
            </a:r>
            <a:br>
              <a:rPr lang="en-NZ"/>
            </a:br>
            <a:r>
              <a:rPr lang="en-NZ"/>
              <a:t>and improve it!</a:t>
            </a:r>
          </a:p>
        </p:txBody>
      </p:sp>
      <p:pic>
        <p:nvPicPr>
          <p:cNvPr id="9" name="Picture 8">
            <a:extLst>
              <a:ext uri="{FF2B5EF4-FFF2-40B4-BE49-F238E27FC236}">
                <a16:creationId xmlns:a16="http://schemas.microsoft.com/office/drawing/2014/main" id="{706D5641-58F4-7A0A-137E-B82EFD098B25}"/>
              </a:ext>
            </a:extLst>
          </p:cNvPr>
          <p:cNvPicPr>
            <a:picLocks noChangeAspect="1"/>
          </p:cNvPicPr>
          <p:nvPr/>
        </p:nvPicPr>
        <p:blipFill>
          <a:blip r:embed="rId3"/>
          <a:stretch>
            <a:fillRect/>
          </a:stretch>
        </p:blipFill>
        <p:spPr>
          <a:xfrm>
            <a:off x="8752528" y="4044260"/>
            <a:ext cx="2887043" cy="1903415"/>
          </a:xfrm>
          <a:prstGeom prst="rect">
            <a:avLst/>
          </a:prstGeom>
        </p:spPr>
      </p:pic>
      <p:cxnSp>
        <p:nvCxnSpPr>
          <p:cNvPr id="11" name="Straight Arrow Connector 10">
            <a:extLst>
              <a:ext uri="{FF2B5EF4-FFF2-40B4-BE49-F238E27FC236}">
                <a16:creationId xmlns:a16="http://schemas.microsoft.com/office/drawing/2014/main" id="{F6E67F85-8B68-F420-8E9B-0A25D33E900A}"/>
              </a:ext>
            </a:extLst>
          </p:cNvPr>
          <p:cNvCxnSpPr>
            <a:cxnSpLocks/>
          </p:cNvCxnSpPr>
          <p:nvPr/>
        </p:nvCxnSpPr>
        <p:spPr>
          <a:xfrm>
            <a:off x="10314432" y="3506261"/>
            <a:ext cx="0" cy="53799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DC2FDCF-827E-8C64-CDE4-4CE6D538ACAB}"/>
              </a:ext>
            </a:extLst>
          </p:cNvPr>
          <p:cNvPicPr>
            <a:picLocks noChangeAspect="1"/>
          </p:cNvPicPr>
          <p:nvPr/>
        </p:nvPicPr>
        <p:blipFill>
          <a:blip r:embed="rId4"/>
          <a:stretch>
            <a:fillRect/>
          </a:stretch>
        </p:blipFill>
        <p:spPr>
          <a:xfrm>
            <a:off x="7234284" y="2168652"/>
            <a:ext cx="711705" cy="834715"/>
          </a:xfrm>
          <a:prstGeom prst="rect">
            <a:avLst/>
          </a:prstGeom>
        </p:spPr>
      </p:pic>
    </p:spTree>
    <p:extLst>
      <p:ext uri="{BB962C8B-B14F-4D97-AF65-F5344CB8AC3E}">
        <p14:creationId xmlns:p14="http://schemas.microsoft.com/office/powerpoint/2010/main" val="127135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Get the figure basics right</a:t>
            </a:r>
          </a:p>
        </p:txBody>
      </p:sp>
      <p:sp>
        <p:nvSpPr>
          <p:cNvPr id="3" name="Content Placeholder 2"/>
          <p:cNvSpPr>
            <a:spLocks noGrp="1"/>
          </p:cNvSpPr>
          <p:nvPr>
            <p:ph idx="1"/>
          </p:nvPr>
        </p:nvSpPr>
        <p:spPr>
          <a:xfrm>
            <a:off x="387824" y="1690688"/>
            <a:ext cx="4975746" cy="4351338"/>
          </a:xfrm>
        </p:spPr>
        <p:txBody>
          <a:bodyPr/>
          <a:lstStyle/>
          <a:p>
            <a:r>
              <a:rPr lang="en-NZ"/>
              <a:t>All plots need</a:t>
            </a:r>
          </a:p>
          <a:p>
            <a:pPr lvl="1"/>
            <a:r>
              <a:rPr lang="en-NZ"/>
              <a:t>Figure #</a:t>
            </a:r>
          </a:p>
          <a:p>
            <a:pPr lvl="1"/>
            <a:r>
              <a:rPr lang="en-NZ"/>
              <a:t>Axis labels &amp; units</a:t>
            </a:r>
          </a:p>
          <a:p>
            <a:pPr lvl="1"/>
            <a:r>
              <a:rPr lang="en-NZ"/>
              <a:t>Decent long caption</a:t>
            </a:r>
          </a:p>
          <a:p>
            <a:pPr lvl="1"/>
            <a:endParaRPr lang="en-NZ"/>
          </a:p>
          <a:p>
            <a:r>
              <a:rPr lang="en-NZ"/>
              <a:t>Optional</a:t>
            </a:r>
          </a:p>
          <a:p>
            <a:pPr lvl="1"/>
            <a:r>
              <a:rPr lang="en-NZ"/>
              <a:t>Colour</a:t>
            </a:r>
          </a:p>
          <a:p>
            <a:pPr lvl="2"/>
            <a:r>
              <a:rPr lang="en-NZ"/>
              <a:t>Sensible &amp; consistent</a:t>
            </a:r>
          </a:p>
          <a:p>
            <a:pPr lvl="1"/>
            <a:r>
              <a:rPr lang="en-NZ"/>
              <a:t>Detailed caption</a:t>
            </a:r>
          </a:p>
          <a:p>
            <a:pPr lvl="1"/>
            <a:r>
              <a:rPr lang="en-NZ"/>
              <a:t>Grid lines  </a:t>
            </a:r>
          </a:p>
        </p:txBody>
      </p:sp>
      <p:pic>
        <p:nvPicPr>
          <p:cNvPr id="4" name="Picture 3"/>
          <p:cNvPicPr>
            <a:picLocks noChangeAspect="1"/>
          </p:cNvPicPr>
          <p:nvPr/>
        </p:nvPicPr>
        <p:blipFill>
          <a:blip r:embed="rId2"/>
          <a:stretch>
            <a:fillRect/>
          </a:stretch>
        </p:blipFill>
        <p:spPr>
          <a:xfrm>
            <a:off x="4580565" y="1690688"/>
            <a:ext cx="7475810" cy="4050399"/>
          </a:xfrm>
          <a:prstGeom prst="rect">
            <a:avLst/>
          </a:prstGeom>
        </p:spPr>
      </p:pic>
      <p:sp>
        <p:nvSpPr>
          <p:cNvPr id="5" name="Content Placeholder 2">
            <a:extLst>
              <a:ext uri="{FF2B5EF4-FFF2-40B4-BE49-F238E27FC236}">
                <a16:creationId xmlns:a16="http://schemas.microsoft.com/office/drawing/2014/main" id="{B7F9B812-9F1C-C228-3DE5-D46C9B5C2AC8}"/>
              </a:ext>
            </a:extLst>
          </p:cNvPr>
          <p:cNvSpPr txBox="1">
            <a:spLocks/>
          </p:cNvSpPr>
          <p:nvPr/>
        </p:nvSpPr>
        <p:spPr>
          <a:xfrm>
            <a:off x="7924835" y="5538788"/>
            <a:ext cx="3479326" cy="100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1200" dirty="0">
                <a:solidFill>
                  <a:schemeClr val="accent1">
                    <a:lumMod val="75000"/>
                  </a:schemeClr>
                </a:solidFill>
                <a:latin typeface="Cavolini" panose="020B0502040204020203" pitchFamily="66" charset="0"/>
                <a:cs typeface="Cavolini" panose="020B0502040204020203" pitchFamily="66" charset="0"/>
              </a:rPr>
              <a:t>In this case we describe the plot in the caption</a:t>
            </a:r>
          </a:p>
          <a:p>
            <a:r>
              <a:rPr lang="en-NZ" sz="1200" dirty="0">
                <a:solidFill>
                  <a:schemeClr val="accent1">
                    <a:lumMod val="75000"/>
                  </a:schemeClr>
                </a:solidFill>
                <a:latin typeface="Cavolini" panose="020B0502040204020203" pitchFamily="66" charset="0"/>
                <a:cs typeface="Cavolini" panose="020B0502040204020203" pitchFamily="66" charset="0"/>
              </a:rPr>
              <a:t>Grid reinforces the fact that it is a log plot</a:t>
            </a:r>
          </a:p>
        </p:txBody>
      </p:sp>
    </p:spTree>
    <p:extLst>
      <p:ext uri="{BB962C8B-B14F-4D97-AF65-F5344CB8AC3E}">
        <p14:creationId xmlns:p14="http://schemas.microsoft.com/office/powerpoint/2010/main" val="3912197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88011" y="4321462"/>
            <a:ext cx="3453790" cy="1155414"/>
          </a:xfrm>
        </p:spPr>
        <p:txBody>
          <a:bodyPr>
            <a:normAutofit/>
          </a:bodyPr>
          <a:lstStyle/>
          <a:p>
            <a:r>
              <a:rPr lang="en-NZ" sz="1400" dirty="0">
                <a:latin typeface="Cavolini" panose="03000502040302020204" pitchFamily="66" charset="0"/>
                <a:cs typeface="Cavolini" panose="03000502040302020204" pitchFamily="66" charset="0"/>
              </a:rPr>
              <a:t>In this case we want to stress the </a:t>
            </a:r>
            <a:r>
              <a:rPr lang="en-NZ" sz="1400" dirty="0">
                <a:solidFill>
                  <a:srgbClr val="0070C0"/>
                </a:solidFill>
                <a:latin typeface="Cavolini" panose="03000502040302020204" pitchFamily="66" charset="0"/>
                <a:cs typeface="Cavolini" panose="03000502040302020204" pitchFamily="66" charset="0"/>
              </a:rPr>
              <a:t>quadrature</a:t>
            </a:r>
            <a:r>
              <a:rPr lang="en-NZ" sz="1400" dirty="0">
                <a:latin typeface="Cavolini" panose="03000502040302020204" pitchFamily="66" charset="0"/>
                <a:cs typeface="Cavolini" panose="03000502040302020204" pitchFamily="66" charset="0"/>
              </a:rPr>
              <a:t> grid, </a:t>
            </a:r>
          </a:p>
          <a:p>
            <a:r>
              <a:rPr lang="en-NZ" sz="1400" dirty="0">
                <a:latin typeface="Cavolini" panose="03000502040302020204" pitchFamily="66" charset="0"/>
                <a:cs typeface="Cavolini" panose="03000502040302020204" pitchFamily="66" charset="0"/>
              </a:rPr>
              <a:t>“counting squares”</a:t>
            </a:r>
          </a:p>
        </p:txBody>
      </p:sp>
      <p:pic>
        <p:nvPicPr>
          <p:cNvPr id="5" name="Picture 4"/>
          <p:cNvPicPr>
            <a:picLocks noChangeAspect="1"/>
          </p:cNvPicPr>
          <p:nvPr/>
        </p:nvPicPr>
        <p:blipFill>
          <a:blip r:embed="rId2"/>
          <a:stretch>
            <a:fillRect/>
          </a:stretch>
        </p:blipFill>
        <p:spPr>
          <a:xfrm>
            <a:off x="7437450" y="646044"/>
            <a:ext cx="4354913" cy="3430449"/>
          </a:xfrm>
          <a:prstGeom prst="rect">
            <a:avLst/>
          </a:prstGeom>
        </p:spPr>
      </p:pic>
      <p:sp>
        <p:nvSpPr>
          <p:cNvPr id="4" name="Content Placeholder 2"/>
          <p:cNvSpPr txBox="1">
            <a:spLocks/>
          </p:cNvSpPr>
          <p:nvPr/>
        </p:nvSpPr>
        <p:spPr>
          <a:xfrm>
            <a:off x="990601" y="500270"/>
            <a:ext cx="4926496" cy="5829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Z"/>
          </a:p>
          <a:p>
            <a:r>
              <a:rPr lang="en-NZ"/>
              <a:t>Keep the background grid off, </a:t>
            </a:r>
          </a:p>
          <a:p>
            <a:r>
              <a:rPr lang="en-NZ"/>
              <a:t>Or if you really need it </a:t>
            </a:r>
          </a:p>
          <a:p>
            <a:pPr lvl="1"/>
            <a:r>
              <a:rPr lang="en-NZ"/>
              <a:t>in light grey</a:t>
            </a:r>
          </a:p>
          <a:p>
            <a:pPr lvl="1"/>
            <a:endParaRPr lang="en-NZ"/>
          </a:p>
          <a:p>
            <a:r>
              <a:rPr lang="en-NZ"/>
              <a:t>Grids get in the way</a:t>
            </a:r>
          </a:p>
          <a:p>
            <a:endParaRPr lang="en-NZ"/>
          </a:p>
          <a:p>
            <a:r>
              <a:rPr lang="en-NZ"/>
              <a:t>But required for:</a:t>
            </a:r>
          </a:p>
          <a:p>
            <a:pPr lvl="1"/>
            <a:r>
              <a:rPr lang="en-NZ"/>
              <a:t>Integration</a:t>
            </a:r>
          </a:p>
          <a:p>
            <a:pPr lvl="1"/>
            <a:r>
              <a:rPr lang="en-NZ"/>
              <a:t>Comparing areas</a:t>
            </a:r>
          </a:p>
          <a:p>
            <a:pPr lvl="1"/>
            <a:r>
              <a:rPr lang="en-NZ"/>
              <a:t>Values discretised ?</a:t>
            </a:r>
          </a:p>
        </p:txBody>
      </p:sp>
    </p:spTree>
    <p:extLst>
      <p:ext uri="{BB962C8B-B14F-4D97-AF65-F5344CB8AC3E}">
        <p14:creationId xmlns:p14="http://schemas.microsoft.com/office/powerpoint/2010/main" val="3437350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00" y="0"/>
            <a:ext cx="10515600" cy="1325563"/>
          </a:xfrm>
        </p:spPr>
        <p:txBody>
          <a:bodyPr/>
          <a:lstStyle/>
          <a:p>
            <a:r>
              <a:rPr lang="en-NZ" dirty="0"/>
              <a:t>Get your axis scales right!</a:t>
            </a:r>
          </a:p>
        </p:txBody>
      </p:sp>
      <p:pic>
        <p:nvPicPr>
          <p:cNvPr id="3" name="Picture 2"/>
          <p:cNvPicPr>
            <a:picLocks noChangeAspect="1"/>
          </p:cNvPicPr>
          <p:nvPr/>
        </p:nvPicPr>
        <p:blipFill>
          <a:blip r:embed="rId2"/>
          <a:stretch>
            <a:fillRect/>
          </a:stretch>
        </p:blipFill>
        <p:spPr>
          <a:xfrm>
            <a:off x="3145631" y="1152804"/>
            <a:ext cx="6738937" cy="5228946"/>
          </a:xfrm>
          <a:prstGeom prst="rect">
            <a:avLst/>
          </a:prstGeom>
        </p:spPr>
      </p:pic>
      <p:sp>
        <p:nvSpPr>
          <p:cNvPr id="4" name="TextBox 3"/>
          <p:cNvSpPr txBox="1"/>
          <p:nvPr/>
        </p:nvSpPr>
        <p:spPr>
          <a:xfrm>
            <a:off x="825501" y="1325563"/>
            <a:ext cx="2514600" cy="646331"/>
          </a:xfrm>
          <a:prstGeom prst="rect">
            <a:avLst/>
          </a:prstGeom>
          <a:noFill/>
        </p:spPr>
        <p:txBody>
          <a:bodyPr wrap="square" rtlCol="0">
            <a:spAutoFit/>
          </a:bodyPr>
          <a:lstStyle/>
          <a:p>
            <a:r>
              <a:rPr lang="en-NZ"/>
              <a:t>We need the </a:t>
            </a:r>
            <a:r>
              <a:rPr lang="en-NZ">
                <a:solidFill>
                  <a:srgbClr val="0070C0"/>
                </a:solidFill>
              </a:rPr>
              <a:t>same</a:t>
            </a:r>
            <a:r>
              <a:rPr lang="en-NZ"/>
              <a:t> scales to compare</a:t>
            </a:r>
          </a:p>
        </p:txBody>
      </p:sp>
      <p:sp>
        <p:nvSpPr>
          <p:cNvPr id="5" name="TextBox 4"/>
          <p:cNvSpPr txBox="1"/>
          <p:nvPr/>
        </p:nvSpPr>
        <p:spPr>
          <a:xfrm>
            <a:off x="9884568" y="5705196"/>
            <a:ext cx="1888659" cy="276999"/>
          </a:xfrm>
          <a:prstGeom prst="rect">
            <a:avLst/>
          </a:prstGeom>
          <a:noFill/>
        </p:spPr>
        <p:txBody>
          <a:bodyPr wrap="none" rtlCol="0">
            <a:spAutoFit/>
          </a:bodyPr>
          <a:lstStyle/>
          <a:p>
            <a:r>
              <a:rPr lang="en-NZ" sz="1200" dirty="0">
                <a:solidFill>
                  <a:schemeClr val="accent1">
                    <a:lumMod val="75000"/>
                  </a:schemeClr>
                </a:solidFill>
                <a:latin typeface="Cavolini" panose="03000502040302020204" pitchFamily="66" charset="0"/>
                <a:cs typeface="Cavolini" panose="03000502040302020204" pitchFamily="66" charset="0"/>
              </a:rPr>
              <a:t>Informative caption</a:t>
            </a:r>
          </a:p>
        </p:txBody>
      </p:sp>
      <p:sp>
        <p:nvSpPr>
          <p:cNvPr id="6" name="TextBox 5"/>
          <p:cNvSpPr txBox="1"/>
          <p:nvPr/>
        </p:nvSpPr>
        <p:spPr>
          <a:xfrm>
            <a:off x="631031" y="2701648"/>
            <a:ext cx="2514600" cy="523220"/>
          </a:xfrm>
          <a:prstGeom prst="rect">
            <a:avLst/>
          </a:prstGeom>
          <a:noFill/>
        </p:spPr>
        <p:txBody>
          <a:bodyPr wrap="square" rtlCol="0">
            <a:spAutoFit/>
          </a:bodyPr>
          <a:lstStyle/>
          <a:p>
            <a:r>
              <a:rPr lang="en-NZ" sz="1400" dirty="0">
                <a:solidFill>
                  <a:schemeClr val="accent5">
                    <a:lumMod val="75000"/>
                  </a:schemeClr>
                </a:solidFill>
                <a:latin typeface="Cavolini" panose="03000502040302020204" pitchFamily="66" charset="0"/>
                <a:cs typeface="Cavolini" panose="03000502040302020204" pitchFamily="66" charset="0"/>
              </a:rPr>
              <a:t>But I can’t read this !</a:t>
            </a:r>
          </a:p>
          <a:p>
            <a:r>
              <a:rPr lang="en-NZ" sz="1400" dirty="0">
                <a:solidFill>
                  <a:schemeClr val="accent5">
                    <a:lumMod val="75000"/>
                  </a:schemeClr>
                </a:solidFill>
                <a:latin typeface="Cavolini" panose="03000502040302020204" pitchFamily="66" charset="0"/>
                <a:cs typeface="Cavolini" panose="03000502040302020204" pitchFamily="66" charset="0"/>
              </a:rPr>
              <a:t>(Tough)</a:t>
            </a:r>
          </a:p>
        </p:txBody>
      </p:sp>
      <p:cxnSp>
        <p:nvCxnSpPr>
          <p:cNvPr id="8" name="Straight Arrow Connector 7"/>
          <p:cNvCxnSpPr/>
          <p:nvPr/>
        </p:nvCxnSpPr>
        <p:spPr>
          <a:xfrm flipV="1">
            <a:off x="2768600" y="2298700"/>
            <a:ext cx="181610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513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Axis direction: not always -&gt;</a:t>
            </a:r>
          </a:p>
        </p:txBody>
      </p:sp>
      <p:sp>
        <p:nvSpPr>
          <p:cNvPr id="3" name="Content Placeholder 2"/>
          <p:cNvSpPr>
            <a:spLocks noGrp="1"/>
          </p:cNvSpPr>
          <p:nvPr>
            <p:ph idx="1"/>
          </p:nvPr>
        </p:nvSpPr>
        <p:spPr>
          <a:xfrm>
            <a:off x="838200" y="1825625"/>
            <a:ext cx="4737652" cy="4351338"/>
          </a:xfrm>
        </p:spPr>
        <p:txBody>
          <a:bodyPr/>
          <a:lstStyle/>
          <a:p>
            <a:r>
              <a:rPr lang="en-NZ"/>
              <a:t>Increasing precision requirements </a:t>
            </a:r>
          </a:p>
          <a:p>
            <a:r>
              <a:rPr lang="en-NZ"/>
              <a:t>X-axis decreases to the right</a:t>
            </a:r>
          </a:p>
          <a:p>
            <a:endParaRPr lang="en-NZ"/>
          </a:p>
          <a:p>
            <a:endParaRPr lang="en-NZ"/>
          </a:p>
          <a:p>
            <a:r>
              <a:rPr lang="en-NZ"/>
              <a:t>Do I have to turn my head? </a:t>
            </a:r>
          </a:p>
          <a:p>
            <a:r>
              <a:rPr lang="en-NZ"/>
              <a:t>Am I violating expectations? </a:t>
            </a:r>
          </a:p>
          <a:p>
            <a:endParaRPr lang="en-NZ"/>
          </a:p>
        </p:txBody>
      </p:sp>
      <p:pic>
        <p:nvPicPr>
          <p:cNvPr id="5" name="Picture 4"/>
          <p:cNvPicPr>
            <a:picLocks noChangeAspect="1"/>
          </p:cNvPicPr>
          <p:nvPr/>
        </p:nvPicPr>
        <p:blipFill>
          <a:blip r:embed="rId2"/>
          <a:stretch>
            <a:fillRect/>
          </a:stretch>
        </p:blipFill>
        <p:spPr>
          <a:xfrm>
            <a:off x="5804244" y="1396241"/>
            <a:ext cx="5095875" cy="4105275"/>
          </a:xfrm>
          <a:prstGeom prst="rect">
            <a:avLst/>
          </a:prstGeom>
        </p:spPr>
      </p:pic>
      <p:sp>
        <p:nvSpPr>
          <p:cNvPr id="4" name="TextBox 3"/>
          <p:cNvSpPr txBox="1"/>
          <p:nvPr/>
        </p:nvSpPr>
        <p:spPr>
          <a:xfrm>
            <a:off x="7917700" y="5461759"/>
            <a:ext cx="1819729" cy="276999"/>
          </a:xfrm>
          <a:prstGeom prst="rect">
            <a:avLst/>
          </a:prstGeom>
          <a:noFill/>
        </p:spPr>
        <p:txBody>
          <a:bodyPr wrap="none" rtlCol="0">
            <a:spAutoFit/>
          </a:bodyPr>
          <a:lstStyle/>
          <a:p>
            <a:r>
              <a:rPr lang="en-NZ" sz="1200" dirty="0">
                <a:solidFill>
                  <a:schemeClr val="accent1">
                    <a:lumMod val="75000"/>
                  </a:schemeClr>
                </a:solidFill>
                <a:latin typeface="Cavolini" panose="03000502040302020204" pitchFamily="66" charset="0"/>
                <a:cs typeface="Cavolini" panose="03000502040302020204" pitchFamily="66" charset="0"/>
              </a:rPr>
              <a:t>Look carefully here</a:t>
            </a:r>
          </a:p>
        </p:txBody>
      </p:sp>
    </p:spTree>
    <p:extLst>
      <p:ext uri="{BB962C8B-B14F-4D97-AF65-F5344CB8AC3E}">
        <p14:creationId xmlns:p14="http://schemas.microsoft.com/office/powerpoint/2010/main" val="3993000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Outline for today</a:t>
            </a:r>
          </a:p>
        </p:txBody>
      </p:sp>
      <p:sp>
        <p:nvSpPr>
          <p:cNvPr id="3" name="Content Placeholder 2"/>
          <p:cNvSpPr>
            <a:spLocks noGrp="1"/>
          </p:cNvSpPr>
          <p:nvPr>
            <p:ph idx="1"/>
          </p:nvPr>
        </p:nvSpPr>
        <p:spPr>
          <a:xfrm>
            <a:off x="322521" y="1376325"/>
            <a:ext cx="10515600" cy="4906963"/>
          </a:xfrm>
        </p:spPr>
        <p:txBody>
          <a:bodyPr>
            <a:normAutofit/>
          </a:bodyPr>
          <a:lstStyle/>
          <a:p>
            <a:r>
              <a:rPr lang="en-NZ" dirty="0">
                <a:solidFill>
                  <a:schemeClr val="accent5">
                    <a:lumMod val="75000"/>
                  </a:schemeClr>
                </a:solidFill>
              </a:rPr>
              <a:t>Looking around: </a:t>
            </a:r>
            <a:r>
              <a:rPr lang="en-NZ" dirty="0"/>
              <a:t>Spot the good &amp; bad plots</a:t>
            </a:r>
          </a:p>
          <a:p>
            <a:endParaRPr lang="en-NZ" dirty="0">
              <a:solidFill>
                <a:schemeClr val="accent5">
                  <a:lumMod val="75000"/>
                </a:schemeClr>
              </a:solidFill>
            </a:endParaRPr>
          </a:p>
          <a:p>
            <a:r>
              <a:rPr lang="en-NZ" dirty="0">
                <a:solidFill>
                  <a:schemeClr val="accent5">
                    <a:lumMod val="75000"/>
                  </a:schemeClr>
                </a:solidFill>
              </a:rPr>
              <a:t>Basic principles</a:t>
            </a:r>
          </a:p>
          <a:p>
            <a:pPr lvl="1"/>
            <a:r>
              <a:rPr lang="en-NZ" dirty="0"/>
              <a:t>Journal graphs (plots for formal publication)</a:t>
            </a:r>
          </a:p>
          <a:p>
            <a:pPr lvl="1"/>
            <a:r>
              <a:rPr lang="en-NZ" dirty="0"/>
              <a:t>Presentation graphs</a:t>
            </a:r>
          </a:p>
          <a:p>
            <a:endParaRPr lang="en-NZ" dirty="0"/>
          </a:p>
          <a:p>
            <a:r>
              <a:rPr lang="en-NZ" dirty="0">
                <a:solidFill>
                  <a:schemeClr val="accent5">
                    <a:lumMod val="75000"/>
                  </a:schemeClr>
                </a:solidFill>
              </a:rPr>
              <a:t>A close look at the basics </a:t>
            </a:r>
            <a:endParaRPr lang="en-NZ" dirty="0"/>
          </a:p>
          <a:p>
            <a:pPr lvl="1"/>
            <a:r>
              <a:rPr lang="en-NZ" dirty="0"/>
              <a:t>Axis, limits, captions</a:t>
            </a:r>
          </a:p>
          <a:p>
            <a:pPr lvl="1"/>
            <a:r>
              <a:rPr lang="en-NZ" dirty="0"/>
              <a:t>Colour, gradient, intensity</a:t>
            </a:r>
          </a:p>
          <a:p>
            <a:pPr lvl="1"/>
            <a:r>
              <a:rPr lang="en-NZ" dirty="0"/>
              <a:t>Aspect ratio, log plots</a:t>
            </a:r>
          </a:p>
          <a:p>
            <a:endParaRPr lang="en-NZ" dirty="0"/>
          </a:p>
        </p:txBody>
      </p:sp>
      <p:pic>
        <p:nvPicPr>
          <p:cNvPr id="5" name="Picture 4">
            <a:extLst>
              <a:ext uri="{FF2B5EF4-FFF2-40B4-BE49-F238E27FC236}">
                <a16:creationId xmlns:a16="http://schemas.microsoft.com/office/drawing/2014/main" id="{D9624AF9-A1CA-8693-818C-9C9BA1DF83D1}"/>
              </a:ext>
            </a:extLst>
          </p:cNvPr>
          <p:cNvPicPr>
            <a:picLocks noChangeAspect="1"/>
          </p:cNvPicPr>
          <p:nvPr/>
        </p:nvPicPr>
        <p:blipFill>
          <a:blip r:embed="rId2"/>
          <a:stretch>
            <a:fillRect/>
          </a:stretch>
        </p:blipFill>
        <p:spPr>
          <a:xfrm>
            <a:off x="7262966" y="1629975"/>
            <a:ext cx="4735325" cy="3851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1305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5FA31-90D3-703D-473B-1756610CD140}"/>
              </a:ext>
            </a:extLst>
          </p:cNvPr>
          <p:cNvSpPr>
            <a:spLocks noGrp="1"/>
          </p:cNvSpPr>
          <p:nvPr>
            <p:ph type="title"/>
          </p:nvPr>
        </p:nvSpPr>
        <p:spPr/>
        <p:txBody>
          <a:bodyPr/>
          <a:lstStyle/>
          <a:p>
            <a:r>
              <a:rPr lang="en-NZ" dirty="0"/>
              <a:t>Three log plots</a:t>
            </a:r>
            <a:endParaRPr lang="en-NZ" dirty="0">
              <a:solidFill>
                <a:schemeClr val="accent1">
                  <a:lumMod val="75000"/>
                </a:schemeClr>
              </a:solidFill>
            </a:endParaRPr>
          </a:p>
        </p:txBody>
      </p:sp>
      <p:pic>
        <p:nvPicPr>
          <p:cNvPr id="3" name="Content Placeholder 7">
            <a:extLst>
              <a:ext uri="{FF2B5EF4-FFF2-40B4-BE49-F238E27FC236}">
                <a16:creationId xmlns:a16="http://schemas.microsoft.com/office/drawing/2014/main" id="{83888F13-C34B-2C27-4694-D514B0A768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629" y="1825703"/>
            <a:ext cx="10049582" cy="370641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ECA9983-465A-544F-9666-C52A1E6C4B8A}"/>
              </a:ext>
            </a:extLst>
          </p:cNvPr>
          <p:cNvSpPr txBox="1"/>
          <p:nvPr/>
        </p:nvSpPr>
        <p:spPr>
          <a:xfrm>
            <a:off x="3444240" y="5958840"/>
            <a:ext cx="4198906" cy="461665"/>
          </a:xfrm>
          <a:prstGeom prst="rect">
            <a:avLst/>
          </a:prstGeom>
          <a:noFill/>
        </p:spPr>
        <p:txBody>
          <a:bodyPr wrap="none" rtlCol="0">
            <a:spAutoFit/>
          </a:bodyPr>
          <a:lstStyle/>
          <a:p>
            <a:r>
              <a:rPr lang="en-US" sz="2400" dirty="0"/>
              <a:t>Each plot shows the </a:t>
            </a:r>
            <a:r>
              <a:rPr lang="en-US" sz="2400" dirty="0">
                <a:solidFill>
                  <a:srgbClr val="C00000"/>
                </a:solidFill>
              </a:rPr>
              <a:t>same</a:t>
            </a:r>
            <a:r>
              <a:rPr lang="en-US" sz="2400" dirty="0"/>
              <a:t> data !</a:t>
            </a:r>
            <a:endParaRPr lang="en-NZ" sz="2400" dirty="0"/>
          </a:p>
        </p:txBody>
      </p:sp>
    </p:spTree>
    <p:extLst>
      <p:ext uri="{BB962C8B-B14F-4D97-AF65-F5344CB8AC3E}">
        <p14:creationId xmlns:p14="http://schemas.microsoft.com/office/powerpoint/2010/main" val="382281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95C74-AD77-364D-186D-C5068BA09282}"/>
              </a:ext>
            </a:extLst>
          </p:cNvPr>
          <p:cNvSpPr>
            <a:spLocks noGrp="1"/>
          </p:cNvSpPr>
          <p:nvPr>
            <p:ph type="title"/>
          </p:nvPr>
        </p:nvSpPr>
        <p:spPr/>
        <p:txBody>
          <a:bodyPr/>
          <a:lstStyle/>
          <a:p>
            <a:r>
              <a:rPr lang="en-NZ"/>
              <a:t>Quiz: Mark on the </a:t>
            </a:r>
            <a:r>
              <a:rPr lang="en-NZ">
                <a:solidFill>
                  <a:srgbClr val="C00000"/>
                </a:solidFill>
              </a:rPr>
              <a:t>log</a:t>
            </a:r>
            <a:r>
              <a:rPr lang="en-NZ"/>
              <a:t> scale where 20 lies</a:t>
            </a:r>
          </a:p>
        </p:txBody>
      </p:sp>
      <p:cxnSp>
        <p:nvCxnSpPr>
          <p:cNvPr id="4" name="Straight Connector 3">
            <a:extLst>
              <a:ext uri="{FF2B5EF4-FFF2-40B4-BE49-F238E27FC236}">
                <a16:creationId xmlns:a16="http://schemas.microsoft.com/office/drawing/2014/main" id="{9F9A8F8F-6CEB-DC1B-3B45-1976D16CF4E9}"/>
              </a:ext>
            </a:extLst>
          </p:cNvPr>
          <p:cNvCxnSpPr/>
          <p:nvPr/>
        </p:nvCxnSpPr>
        <p:spPr>
          <a:xfrm>
            <a:off x="1676400" y="3746500"/>
            <a:ext cx="82931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D8D1602-729F-6EB8-C60D-5A6B7FE89947}"/>
              </a:ext>
            </a:extLst>
          </p:cNvPr>
          <p:cNvCxnSpPr/>
          <p:nvPr/>
        </p:nvCxnSpPr>
        <p:spPr>
          <a:xfrm>
            <a:off x="1676400" y="3429000"/>
            <a:ext cx="0" cy="55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7057A60-B6A4-B522-30D4-2E9909AE9DC9}"/>
              </a:ext>
            </a:extLst>
          </p:cNvPr>
          <p:cNvCxnSpPr/>
          <p:nvPr/>
        </p:nvCxnSpPr>
        <p:spPr>
          <a:xfrm>
            <a:off x="9969500" y="3429000"/>
            <a:ext cx="0" cy="5588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152DE6-D8C8-15B3-E64F-3A10FCB325BA}"/>
              </a:ext>
            </a:extLst>
          </p:cNvPr>
          <p:cNvSpPr txBox="1"/>
          <p:nvPr/>
        </p:nvSpPr>
        <p:spPr>
          <a:xfrm>
            <a:off x="1498600" y="4343400"/>
            <a:ext cx="476412" cy="369332"/>
          </a:xfrm>
          <a:prstGeom prst="rect">
            <a:avLst/>
          </a:prstGeom>
          <a:noFill/>
        </p:spPr>
        <p:txBody>
          <a:bodyPr wrap="none" rtlCol="0">
            <a:spAutoFit/>
          </a:bodyPr>
          <a:lstStyle/>
          <a:p>
            <a:r>
              <a:rPr lang="en-NZ"/>
              <a:t>1.0</a:t>
            </a:r>
          </a:p>
        </p:txBody>
      </p:sp>
      <p:sp>
        <p:nvSpPr>
          <p:cNvPr id="10" name="TextBox 9">
            <a:extLst>
              <a:ext uri="{FF2B5EF4-FFF2-40B4-BE49-F238E27FC236}">
                <a16:creationId xmlns:a16="http://schemas.microsoft.com/office/drawing/2014/main" id="{FDEC0635-AC19-13F9-A882-824B1E49E073}"/>
              </a:ext>
            </a:extLst>
          </p:cNvPr>
          <p:cNvSpPr txBox="1"/>
          <p:nvPr/>
        </p:nvSpPr>
        <p:spPr>
          <a:xfrm>
            <a:off x="9731293" y="4305300"/>
            <a:ext cx="682703" cy="369332"/>
          </a:xfrm>
          <a:prstGeom prst="rect">
            <a:avLst/>
          </a:prstGeom>
          <a:noFill/>
        </p:spPr>
        <p:txBody>
          <a:bodyPr wrap="square" rtlCol="0">
            <a:spAutoFit/>
          </a:bodyPr>
          <a:lstStyle/>
          <a:p>
            <a:r>
              <a:rPr lang="en-NZ"/>
              <a:t>1000</a:t>
            </a:r>
          </a:p>
        </p:txBody>
      </p:sp>
      <p:pic>
        <p:nvPicPr>
          <p:cNvPr id="12" name="Picture 11">
            <a:extLst>
              <a:ext uri="{FF2B5EF4-FFF2-40B4-BE49-F238E27FC236}">
                <a16:creationId xmlns:a16="http://schemas.microsoft.com/office/drawing/2014/main" id="{FDDACF5D-631A-D211-1EEC-3989E78991CB}"/>
              </a:ext>
            </a:extLst>
          </p:cNvPr>
          <p:cNvPicPr>
            <a:picLocks noChangeAspect="1"/>
          </p:cNvPicPr>
          <p:nvPr/>
        </p:nvPicPr>
        <p:blipFill>
          <a:blip r:embed="rId2"/>
          <a:stretch>
            <a:fillRect/>
          </a:stretch>
        </p:blipFill>
        <p:spPr>
          <a:xfrm>
            <a:off x="609602" y="2659313"/>
            <a:ext cx="10172697" cy="1539373"/>
          </a:xfrm>
          <a:prstGeom prst="rect">
            <a:avLst/>
          </a:prstGeom>
        </p:spPr>
      </p:pic>
    </p:spTree>
    <p:extLst>
      <p:ext uri="{BB962C8B-B14F-4D97-AF65-F5344CB8AC3E}">
        <p14:creationId xmlns:p14="http://schemas.microsoft.com/office/powerpoint/2010/main" val="217860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602" y="188568"/>
            <a:ext cx="7659624" cy="646332"/>
          </a:xfrm>
        </p:spPr>
        <p:txBody>
          <a:bodyPr>
            <a:normAutofit fontScale="90000"/>
          </a:bodyPr>
          <a:lstStyle/>
          <a:p>
            <a:r>
              <a:rPr lang="en-NZ"/>
              <a:t>Nobody can read </a:t>
            </a:r>
            <a:r>
              <a:rPr lang="en-NZ">
                <a:solidFill>
                  <a:srgbClr val="0070C0"/>
                </a:solidFill>
              </a:rPr>
              <a:t>log</a:t>
            </a:r>
            <a:r>
              <a:rPr lang="en-NZ"/>
              <a:t> plots correctly!</a:t>
            </a:r>
          </a:p>
        </p:txBody>
      </p:sp>
      <p:pic>
        <p:nvPicPr>
          <p:cNvPr id="3" name="Picture 2"/>
          <p:cNvPicPr>
            <a:picLocks noChangeAspect="1"/>
          </p:cNvPicPr>
          <p:nvPr/>
        </p:nvPicPr>
        <p:blipFill rotWithShape="1">
          <a:blip r:embed="rId2"/>
          <a:srcRect l="13265" t="2206"/>
          <a:stretch/>
        </p:blipFill>
        <p:spPr>
          <a:xfrm>
            <a:off x="162250" y="1184012"/>
            <a:ext cx="4153567" cy="5281407"/>
          </a:xfrm>
          <a:prstGeom prst="rect">
            <a:avLst/>
          </a:prstGeom>
        </p:spPr>
      </p:pic>
      <p:pic>
        <p:nvPicPr>
          <p:cNvPr id="4" name="Picture 3"/>
          <p:cNvPicPr>
            <a:picLocks noChangeAspect="1"/>
          </p:cNvPicPr>
          <p:nvPr/>
        </p:nvPicPr>
        <p:blipFill>
          <a:blip r:embed="rId3"/>
          <a:stretch>
            <a:fillRect/>
          </a:stretch>
        </p:blipFill>
        <p:spPr>
          <a:xfrm>
            <a:off x="7649002" y="4015800"/>
            <a:ext cx="3629868" cy="2582791"/>
          </a:xfrm>
          <a:prstGeom prst="rect">
            <a:avLst/>
          </a:prstGeom>
        </p:spPr>
      </p:pic>
      <p:sp>
        <p:nvSpPr>
          <p:cNvPr id="5" name="TextBox 4"/>
          <p:cNvSpPr txBox="1"/>
          <p:nvPr/>
        </p:nvSpPr>
        <p:spPr>
          <a:xfrm rot="18150835">
            <a:off x="3153142" y="3193838"/>
            <a:ext cx="2020545" cy="461665"/>
          </a:xfrm>
          <a:prstGeom prst="rect">
            <a:avLst/>
          </a:prstGeom>
          <a:solidFill>
            <a:srgbClr val="FFFFFF">
              <a:alpha val="40000"/>
            </a:srgbClr>
          </a:solidFill>
        </p:spPr>
        <p:txBody>
          <a:bodyPr wrap="square" rtlCol="0">
            <a:spAutoFit/>
          </a:bodyPr>
          <a:lstStyle/>
          <a:p>
            <a:r>
              <a:rPr lang="en-NZ" sz="1200" dirty="0">
                <a:solidFill>
                  <a:schemeClr val="accent5">
                    <a:lumMod val="75000"/>
                  </a:schemeClr>
                </a:solidFill>
                <a:latin typeface="Cavolini" panose="03000502040302020204" pitchFamily="66" charset="0"/>
                <a:cs typeface="Cavolini" panose="03000502040302020204" pitchFamily="66" charset="0"/>
              </a:rPr>
              <a:t>So put the slopes on them as well! </a:t>
            </a:r>
          </a:p>
        </p:txBody>
      </p:sp>
      <p:sp>
        <p:nvSpPr>
          <p:cNvPr id="6" name="TextBox 5"/>
          <p:cNvSpPr txBox="1"/>
          <p:nvPr/>
        </p:nvSpPr>
        <p:spPr>
          <a:xfrm>
            <a:off x="8372663" y="3455384"/>
            <a:ext cx="2436923" cy="276999"/>
          </a:xfrm>
          <a:prstGeom prst="rect">
            <a:avLst/>
          </a:prstGeom>
          <a:noFill/>
        </p:spPr>
        <p:txBody>
          <a:bodyPr wrap="square" rtlCol="0">
            <a:spAutoFit/>
          </a:bodyPr>
          <a:lstStyle/>
          <a:p>
            <a:r>
              <a:rPr lang="en-NZ" sz="1200">
                <a:solidFill>
                  <a:schemeClr val="accent5">
                    <a:lumMod val="75000"/>
                  </a:schemeClr>
                </a:solidFill>
                <a:latin typeface="Cavolini" panose="03000502040302020204" pitchFamily="66" charset="0"/>
                <a:cs typeface="Cavolini" panose="03000502040302020204" pitchFamily="66" charset="0"/>
              </a:rPr>
              <a:t>Insert log plot too!</a:t>
            </a:r>
          </a:p>
        </p:txBody>
      </p:sp>
      <p:sp>
        <p:nvSpPr>
          <p:cNvPr id="8" name="TextBox 7">
            <a:extLst>
              <a:ext uri="{FF2B5EF4-FFF2-40B4-BE49-F238E27FC236}">
                <a16:creationId xmlns:a16="http://schemas.microsoft.com/office/drawing/2014/main" id="{3C7BF8BF-6E7F-4BDE-8EB4-DC94F9908648}"/>
              </a:ext>
            </a:extLst>
          </p:cNvPr>
          <p:cNvSpPr txBox="1"/>
          <p:nvPr/>
        </p:nvSpPr>
        <p:spPr>
          <a:xfrm>
            <a:off x="4733585" y="4015800"/>
            <a:ext cx="2348912" cy="461665"/>
          </a:xfrm>
          <a:prstGeom prst="rect">
            <a:avLst/>
          </a:prstGeom>
          <a:noFill/>
        </p:spPr>
        <p:txBody>
          <a:bodyPr wrap="square" rtlCol="0">
            <a:spAutoFit/>
          </a:bodyPr>
          <a:lstStyle/>
          <a:p>
            <a:r>
              <a:rPr lang="en-NZ" sz="1200">
                <a:solidFill>
                  <a:schemeClr val="accent5">
                    <a:lumMod val="75000"/>
                  </a:schemeClr>
                </a:solidFill>
                <a:latin typeface="Cavolini" panose="03000502040302020204" pitchFamily="66" charset="0"/>
                <a:cs typeface="Cavolini" panose="03000502040302020204" pitchFamily="66" charset="0"/>
              </a:rPr>
              <a:t>Rotate with caution!</a:t>
            </a:r>
          </a:p>
          <a:p>
            <a:r>
              <a:rPr lang="en-NZ" sz="1200">
                <a:solidFill>
                  <a:schemeClr val="accent5">
                    <a:lumMod val="75000"/>
                  </a:schemeClr>
                </a:solidFill>
                <a:latin typeface="Cavolini" panose="03000502040302020204" pitchFamily="66" charset="0"/>
                <a:cs typeface="Cavolini" panose="03000502040302020204" pitchFamily="66" charset="0"/>
              </a:rPr>
              <a:t>Don’t crash into axes</a:t>
            </a:r>
          </a:p>
        </p:txBody>
      </p:sp>
      <p:grpSp>
        <p:nvGrpSpPr>
          <p:cNvPr id="13" name="Group 12">
            <a:extLst>
              <a:ext uri="{FF2B5EF4-FFF2-40B4-BE49-F238E27FC236}">
                <a16:creationId xmlns:a16="http://schemas.microsoft.com/office/drawing/2014/main" id="{BA998296-F18B-4C19-BD3D-6C07BF400FDF}"/>
              </a:ext>
            </a:extLst>
          </p:cNvPr>
          <p:cNvGrpSpPr/>
          <p:nvPr/>
        </p:nvGrpSpPr>
        <p:grpSpPr>
          <a:xfrm>
            <a:off x="2505614" y="2062085"/>
            <a:ext cx="200880" cy="835560"/>
            <a:chOff x="2505614" y="2062085"/>
            <a:chExt cx="200880" cy="83556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2F913DCB-5D7A-4F5B-82BC-B40C918E8F0D}"/>
                    </a:ext>
                  </a:extLst>
                </p14:cNvPr>
                <p14:cNvContentPartPr/>
                <p14:nvPr/>
              </p14:nvContentPartPr>
              <p14:xfrm>
                <a:off x="2550974" y="2062085"/>
                <a:ext cx="121320" cy="336960"/>
              </p14:xfrm>
            </p:contentPart>
          </mc:Choice>
          <mc:Fallback xmlns="">
            <p:pic>
              <p:nvPicPr>
                <p:cNvPr id="11" name="Ink 10">
                  <a:extLst>
                    <a:ext uri="{FF2B5EF4-FFF2-40B4-BE49-F238E27FC236}">
                      <a16:creationId xmlns:a16="http://schemas.microsoft.com/office/drawing/2014/main" id="{2F913DCB-5D7A-4F5B-82BC-B40C918E8F0D}"/>
                    </a:ext>
                  </a:extLst>
                </p:cNvPr>
                <p:cNvPicPr/>
                <p:nvPr/>
              </p:nvPicPr>
              <p:blipFill>
                <a:blip r:embed="rId5"/>
                <a:stretch>
                  <a:fillRect/>
                </a:stretch>
              </p:blipFill>
              <p:spPr>
                <a:xfrm>
                  <a:off x="2541974" y="2053095"/>
                  <a:ext cx="138960" cy="35458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0781D3CA-3456-4D46-B400-EC1E955956A7}"/>
                    </a:ext>
                  </a:extLst>
                </p14:cNvPr>
                <p14:cNvContentPartPr/>
                <p14:nvPr/>
              </p14:nvContentPartPr>
              <p14:xfrm>
                <a:off x="2505614" y="2292485"/>
                <a:ext cx="200880" cy="605160"/>
              </p14:xfrm>
            </p:contentPart>
          </mc:Choice>
          <mc:Fallback xmlns="">
            <p:pic>
              <p:nvPicPr>
                <p:cNvPr id="12" name="Ink 11">
                  <a:extLst>
                    <a:ext uri="{FF2B5EF4-FFF2-40B4-BE49-F238E27FC236}">
                      <a16:creationId xmlns:a16="http://schemas.microsoft.com/office/drawing/2014/main" id="{0781D3CA-3456-4D46-B400-EC1E955956A7}"/>
                    </a:ext>
                  </a:extLst>
                </p:cNvPr>
                <p:cNvPicPr/>
                <p:nvPr/>
              </p:nvPicPr>
              <p:blipFill>
                <a:blip r:embed="rId7"/>
                <a:stretch>
                  <a:fillRect/>
                </a:stretch>
              </p:blipFill>
              <p:spPr>
                <a:xfrm>
                  <a:off x="2496614" y="2283485"/>
                  <a:ext cx="218520" cy="622800"/>
                </a:xfrm>
                <a:prstGeom prst="rect">
                  <a:avLst/>
                </a:prstGeom>
              </p:spPr>
            </p:pic>
          </mc:Fallback>
        </mc:AlternateContent>
      </p:grpSp>
      <p:pic>
        <p:nvPicPr>
          <p:cNvPr id="9" name="Picture 8">
            <a:extLst>
              <a:ext uri="{FF2B5EF4-FFF2-40B4-BE49-F238E27FC236}">
                <a16:creationId xmlns:a16="http://schemas.microsoft.com/office/drawing/2014/main" id="{A41613E9-5D84-1C35-66BB-08620B15B13B}"/>
              </a:ext>
            </a:extLst>
          </p:cNvPr>
          <p:cNvPicPr>
            <a:picLocks noChangeAspect="1"/>
          </p:cNvPicPr>
          <p:nvPr/>
        </p:nvPicPr>
        <p:blipFill>
          <a:blip r:embed="rId8"/>
          <a:stretch>
            <a:fillRect/>
          </a:stretch>
        </p:blipFill>
        <p:spPr>
          <a:xfrm>
            <a:off x="6805340" y="1077958"/>
            <a:ext cx="3409001" cy="1078029"/>
          </a:xfrm>
          <a:prstGeom prst="rect">
            <a:avLst/>
          </a:prstGeom>
        </p:spPr>
      </p:pic>
      <p:pic>
        <p:nvPicPr>
          <p:cNvPr id="16" name="Picture 15">
            <a:extLst>
              <a:ext uri="{FF2B5EF4-FFF2-40B4-BE49-F238E27FC236}">
                <a16:creationId xmlns:a16="http://schemas.microsoft.com/office/drawing/2014/main" id="{B0AEF677-FD7A-4285-4C69-53578ADBDD47}"/>
              </a:ext>
            </a:extLst>
          </p:cNvPr>
          <p:cNvPicPr>
            <a:picLocks noChangeAspect="1"/>
          </p:cNvPicPr>
          <p:nvPr/>
        </p:nvPicPr>
        <p:blipFill>
          <a:blip r:embed="rId9"/>
          <a:stretch>
            <a:fillRect/>
          </a:stretch>
        </p:blipFill>
        <p:spPr>
          <a:xfrm>
            <a:off x="9402819" y="2014868"/>
            <a:ext cx="2626931" cy="960776"/>
          </a:xfrm>
          <a:prstGeom prst="rect">
            <a:avLst/>
          </a:prstGeom>
          <a:ln>
            <a:noFill/>
          </a:ln>
          <a:effectLst>
            <a:outerShdw blurRad="292100" dist="139700" dir="2700000" algn="tl" rotWithShape="0">
              <a:srgbClr val="333333">
                <a:alpha val="65000"/>
              </a:srgbClr>
            </a:outerShdw>
          </a:effectLst>
        </p:spPr>
      </p:pic>
      <p:pic>
        <p:nvPicPr>
          <p:cNvPr id="17" name="Content Placeholder 7">
            <a:extLst>
              <a:ext uri="{FF2B5EF4-FFF2-40B4-BE49-F238E27FC236}">
                <a16:creationId xmlns:a16="http://schemas.microsoft.com/office/drawing/2014/main" id="{12645256-F9B6-EDD0-482C-8983C4992B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2017" y="259409"/>
            <a:ext cx="3098239" cy="114267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15D51A4-8E43-A15F-3E78-CEBDB6932043}"/>
              </a:ext>
            </a:extLst>
          </p:cNvPr>
          <p:cNvSpPr txBox="1"/>
          <p:nvPr/>
        </p:nvSpPr>
        <p:spPr>
          <a:xfrm>
            <a:off x="4733585" y="5307195"/>
            <a:ext cx="2348912" cy="461665"/>
          </a:xfrm>
          <a:prstGeom prst="rect">
            <a:avLst/>
          </a:prstGeom>
          <a:noFill/>
        </p:spPr>
        <p:txBody>
          <a:bodyPr wrap="square" rtlCol="0">
            <a:spAutoFit/>
          </a:bodyPr>
          <a:lstStyle/>
          <a:p>
            <a:r>
              <a:rPr lang="en-NZ" sz="1200">
                <a:solidFill>
                  <a:schemeClr val="accent5">
                    <a:lumMod val="75000"/>
                  </a:schemeClr>
                </a:solidFill>
                <a:latin typeface="Cavolini" panose="03000502040302020204" pitchFamily="66" charset="0"/>
                <a:cs typeface="Cavolini" panose="03000502040302020204" pitchFamily="66" charset="0"/>
              </a:rPr>
              <a:t>Put in the log grid</a:t>
            </a:r>
            <a:br>
              <a:rPr lang="en-NZ" sz="1200">
                <a:solidFill>
                  <a:schemeClr val="accent5">
                    <a:lumMod val="75000"/>
                  </a:schemeClr>
                </a:solidFill>
                <a:latin typeface="Cavolini" panose="03000502040302020204" pitchFamily="66" charset="0"/>
                <a:cs typeface="Cavolini" panose="03000502040302020204" pitchFamily="66" charset="0"/>
              </a:rPr>
            </a:br>
            <a:r>
              <a:rPr lang="en-NZ" sz="1200">
                <a:solidFill>
                  <a:schemeClr val="accent5">
                    <a:lumMod val="75000"/>
                  </a:schemeClr>
                </a:solidFill>
                <a:latin typeface="Cavolini" panose="03000502040302020204" pitchFamily="66" charset="0"/>
                <a:cs typeface="Cavolini" panose="03000502040302020204" pitchFamily="66" charset="0"/>
              </a:rPr>
              <a:t>to highlight the log</a:t>
            </a:r>
          </a:p>
        </p:txBody>
      </p:sp>
    </p:spTree>
    <p:extLst>
      <p:ext uri="{BB962C8B-B14F-4D97-AF65-F5344CB8AC3E}">
        <p14:creationId xmlns:p14="http://schemas.microsoft.com/office/powerpoint/2010/main" val="3086436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6A84-51D1-F5CB-93E3-3FB6D5A3CECB}"/>
              </a:ext>
            </a:extLst>
          </p:cNvPr>
          <p:cNvSpPr>
            <a:spLocks noGrp="1"/>
          </p:cNvSpPr>
          <p:nvPr>
            <p:ph type="title"/>
          </p:nvPr>
        </p:nvSpPr>
        <p:spPr>
          <a:xfrm>
            <a:off x="838200" y="365125"/>
            <a:ext cx="8195441" cy="990709"/>
          </a:xfrm>
        </p:spPr>
        <p:txBody>
          <a:bodyPr>
            <a:normAutofit/>
          </a:bodyPr>
          <a:lstStyle/>
          <a:p>
            <a:r>
              <a:rPr lang="en-NZ" dirty="0"/>
              <a:t>Simple plot design: Data density</a:t>
            </a:r>
          </a:p>
        </p:txBody>
      </p:sp>
      <p:sp>
        <p:nvSpPr>
          <p:cNvPr id="6" name="Content Placeholder 2">
            <a:extLst>
              <a:ext uri="{FF2B5EF4-FFF2-40B4-BE49-F238E27FC236}">
                <a16:creationId xmlns:a16="http://schemas.microsoft.com/office/drawing/2014/main" id="{D3752AFF-8B16-D041-4CDA-0BEF9BCC49DB}"/>
              </a:ext>
            </a:extLst>
          </p:cNvPr>
          <p:cNvSpPr txBox="1">
            <a:spLocks/>
          </p:cNvSpPr>
          <p:nvPr/>
        </p:nvSpPr>
        <p:spPr>
          <a:xfrm>
            <a:off x="554420" y="1946093"/>
            <a:ext cx="4630767" cy="43039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Need to display lots of data</a:t>
            </a:r>
          </a:p>
          <a:p>
            <a:endParaRPr lang="en-NZ" dirty="0"/>
          </a:p>
          <a:p>
            <a:r>
              <a:rPr lang="en-NZ" dirty="0"/>
              <a:t>Convey data density</a:t>
            </a:r>
          </a:p>
          <a:p>
            <a:endParaRPr lang="en-NZ" dirty="0"/>
          </a:p>
          <a:p>
            <a:r>
              <a:rPr lang="en-NZ" dirty="0"/>
              <a:t>Display each data point?</a:t>
            </a:r>
          </a:p>
          <a:p>
            <a:endParaRPr lang="en-NZ" dirty="0"/>
          </a:p>
        </p:txBody>
      </p:sp>
      <p:pic>
        <p:nvPicPr>
          <p:cNvPr id="3" name="Picture 2">
            <a:extLst>
              <a:ext uri="{FF2B5EF4-FFF2-40B4-BE49-F238E27FC236}">
                <a16:creationId xmlns:a16="http://schemas.microsoft.com/office/drawing/2014/main" id="{3258BE78-BF4B-EFA5-171C-9909487ECC04}"/>
              </a:ext>
            </a:extLst>
          </p:cNvPr>
          <p:cNvPicPr>
            <a:picLocks noChangeAspect="1"/>
          </p:cNvPicPr>
          <p:nvPr/>
        </p:nvPicPr>
        <p:blipFill>
          <a:blip r:embed="rId2"/>
          <a:stretch>
            <a:fillRect/>
          </a:stretch>
        </p:blipFill>
        <p:spPr>
          <a:xfrm>
            <a:off x="5185187" y="1703299"/>
            <a:ext cx="7006813" cy="4789576"/>
          </a:xfrm>
          <a:prstGeom prst="rect">
            <a:avLst/>
          </a:prstGeom>
        </p:spPr>
      </p:pic>
      <p:sp>
        <p:nvSpPr>
          <p:cNvPr id="5" name="Rectangle 4">
            <a:extLst>
              <a:ext uri="{FF2B5EF4-FFF2-40B4-BE49-F238E27FC236}">
                <a16:creationId xmlns:a16="http://schemas.microsoft.com/office/drawing/2014/main" id="{162C06BE-3ABF-534A-A611-41D3F633C8D5}"/>
              </a:ext>
            </a:extLst>
          </p:cNvPr>
          <p:cNvSpPr/>
          <p:nvPr/>
        </p:nvSpPr>
        <p:spPr>
          <a:xfrm>
            <a:off x="5384800" y="3797300"/>
            <a:ext cx="6375400" cy="26955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88961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E2742B-382A-EDF6-5880-F0EE9DE0D4CC}"/>
              </a:ext>
            </a:extLst>
          </p:cNvPr>
          <p:cNvPicPr>
            <a:picLocks noChangeAspect="1"/>
          </p:cNvPicPr>
          <p:nvPr/>
        </p:nvPicPr>
        <p:blipFill rotWithShape="1">
          <a:blip r:embed="rId2"/>
          <a:srcRect r="53286"/>
          <a:stretch/>
        </p:blipFill>
        <p:spPr>
          <a:xfrm>
            <a:off x="4050478" y="185545"/>
            <a:ext cx="4091043" cy="3408380"/>
          </a:xfrm>
          <a:prstGeom prst="rect">
            <a:avLst/>
          </a:prstGeom>
        </p:spPr>
      </p:pic>
      <p:pic>
        <p:nvPicPr>
          <p:cNvPr id="4" name="Picture 3">
            <a:extLst>
              <a:ext uri="{FF2B5EF4-FFF2-40B4-BE49-F238E27FC236}">
                <a16:creationId xmlns:a16="http://schemas.microsoft.com/office/drawing/2014/main" id="{CCFBA419-445D-366D-046E-1AED42D4DF49}"/>
              </a:ext>
            </a:extLst>
          </p:cNvPr>
          <p:cNvPicPr>
            <a:picLocks noChangeAspect="1"/>
          </p:cNvPicPr>
          <p:nvPr/>
        </p:nvPicPr>
        <p:blipFill rotWithShape="1">
          <a:blip r:embed="rId2"/>
          <a:srcRect l="45503"/>
          <a:stretch/>
        </p:blipFill>
        <p:spPr>
          <a:xfrm>
            <a:off x="4401063" y="3593925"/>
            <a:ext cx="4310747" cy="3078530"/>
          </a:xfrm>
          <a:prstGeom prst="rect">
            <a:avLst/>
          </a:prstGeom>
        </p:spPr>
      </p:pic>
    </p:spTree>
    <p:extLst>
      <p:ext uri="{BB962C8B-B14F-4D97-AF65-F5344CB8AC3E}">
        <p14:creationId xmlns:p14="http://schemas.microsoft.com/office/powerpoint/2010/main" val="128096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ED1282-8D98-4D93-46ED-78CE93E99F51}"/>
              </a:ext>
            </a:extLst>
          </p:cNvPr>
          <p:cNvPicPr>
            <a:picLocks noChangeAspect="1"/>
          </p:cNvPicPr>
          <p:nvPr/>
        </p:nvPicPr>
        <p:blipFill>
          <a:blip r:embed="rId2"/>
          <a:stretch>
            <a:fillRect/>
          </a:stretch>
        </p:blipFill>
        <p:spPr>
          <a:xfrm>
            <a:off x="1079204" y="191545"/>
            <a:ext cx="9351709" cy="5688260"/>
          </a:xfrm>
          <a:prstGeom prst="rect">
            <a:avLst/>
          </a:prstGeom>
        </p:spPr>
      </p:pic>
      <p:sp>
        <p:nvSpPr>
          <p:cNvPr id="5" name="TextBox 4">
            <a:extLst>
              <a:ext uri="{FF2B5EF4-FFF2-40B4-BE49-F238E27FC236}">
                <a16:creationId xmlns:a16="http://schemas.microsoft.com/office/drawing/2014/main" id="{A9CBBA45-ABE0-5DBD-0E7F-1E40A49B8474}"/>
              </a:ext>
            </a:extLst>
          </p:cNvPr>
          <p:cNvSpPr txBox="1"/>
          <p:nvPr/>
        </p:nvSpPr>
        <p:spPr>
          <a:xfrm>
            <a:off x="3270841" y="6120165"/>
            <a:ext cx="6095114" cy="646331"/>
          </a:xfrm>
          <a:prstGeom prst="rect">
            <a:avLst/>
          </a:prstGeom>
          <a:noFill/>
        </p:spPr>
        <p:txBody>
          <a:bodyPr wrap="square">
            <a:spAutoFit/>
          </a:bodyPr>
          <a:lstStyle/>
          <a:p>
            <a:pPr algn="l" fontAlgn="base"/>
            <a:r>
              <a:rPr lang="en-US" b="1" i="0" dirty="0">
                <a:solidFill>
                  <a:srgbClr val="353635"/>
                </a:solidFill>
                <a:effectLst/>
                <a:latin typeface="proxima-nova-soft"/>
              </a:rPr>
              <a:t>LeBron James has captured the scoring title. </a:t>
            </a:r>
            <a:br>
              <a:rPr lang="en-US" b="1" i="0" dirty="0">
                <a:solidFill>
                  <a:srgbClr val="353635"/>
                </a:solidFill>
                <a:effectLst/>
                <a:latin typeface="proxima-nova-soft"/>
              </a:rPr>
            </a:br>
            <a:r>
              <a:rPr lang="en-US" b="1" i="0" dirty="0">
                <a:solidFill>
                  <a:srgbClr val="353635"/>
                </a:solidFill>
                <a:effectLst/>
                <a:latin typeface="proxima-nova-soft"/>
              </a:rPr>
              <a:t>We visualized every shot.  </a:t>
            </a:r>
            <a:r>
              <a:rPr lang="en-US" b="1" i="0" dirty="0">
                <a:solidFill>
                  <a:srgbClr val="878787"/>
                </a:solidFill>
                <a:effectLst/>
                <a:latin typeface="inherit"/>
              </a:rPr>
              <a:t>by USA Today</a:t>
            </a:r>
            <a:endParaRPr lang="en-US" b="1" i="0" dirty="0">
              <a:solidFill>
                <a:srgbClr val="353635"/>
              </a:solidFill>
              <a:effectLst/>
              <a:latin typeface="proxima-nova-soft"/>
            </a:endParaRPr>
          </a:p>
        </p:txBody>
      </p:sp>
    </p:spTree>
    <p:extLst>
      <p:ext uri="{BB962C8B-B14F-4D97-AF65-F5344CB8AC3E}">
        <p14:creationId xmlns:p14="http://schemas.microsoft.com/office/powerpoint/2010/main" val="1977690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Data Intensity</a:t>
            </a:r>
          </a:p>
        </p:txBody>
      </p:sp>
      <p:pic>
        <p:nvPicPr>
          <p:cNvPr id="3" name="Picture 2"/>
          <p:cNvPicPr>
            <a:picLocks noChangeAspect="1"/>
          </p:cNvPicPr>
          <p:nvPr/>
        </p:nvPicPr>
        <p:blipFill>
          <a:blip r:embed="rId2"/>
          <a:stretch>
            <a:fillRect/>
          </a:stretch>
        </p:blipFill>
        <p:spPr>
          <a:xfrm>
            <a:off x="275627" y="1857375"/>
            <a:ext cx="4816741" cy="2964996"/>
          </a:xfrm>
          <a:prstGeom prst="rect">
            <a:avLst/>
          </a:prstGeom>
        </p:spPr>
      </p:pic>
      <p:sp>
        <p:nvSpPr>
          <p:cNvPr id="4" name="TextBox 3"/>
          <p:cNvSpPr txBox="1"/>
          <p:nvPr/>
        </p:nvSpPr>
        <p:spPr>
          <a:xfrm>
            <a:off x="689701" y="4822371"/>
            <a:ext cx="3988592" cy="276999"/>
          </a:xfrm>
          <a:prstGeom prst="rect">
            <a:avLst/>
          </a:prstGeom>
          <a:noFill/>
        </p:spPr>
        <p:txBody>
          <a:bodyPr wrap="none" rtlCol="0">
            <a:spAutoFit/>
          </a:bodyPr>
          <a:lstStyle/>
          <a:p>
            <a:r>
              <a:rPr lang="en-NZ" sz="1200" dirty="0">
                <a:solidFill>
                  <a:schemeClr val="accent5">
                    <a:lumMod val="75000"/>
                  </a:schemeClr>
                </a:solidFill>
                <a:latin typeface="Cavolini" panose="03000502040302020204" pitchFamily="66" charset="0"/>
                <a:cs typeface="Cavolini" panose="03000502040302020204" pitchFamily="66" charset="0"/>
              </a:rPr>
              <a:t>Exploit density by using RGBA (“A” for alpha)</a:t>
            </a:r>
          </a:p>
        </p:txBody>
      </p:sp>
      <p:pic>
        <p:nvPicPr>
          <p:cNvPr id="5" name="Picture 4"/>
          <p:cNvPicPr>
            <a:picLocks noChangeAspect="1"/>
          </p:cNvPicPr>
          <p:nvPr/>
        </p:nvPicPr>
        <p:blipFill>
          <a:blip r:embed="rId3"/>
          <a:stretch>
            <a:fillRect/>
          </a:stretch>
        </p:blipFill>
        <p:spPr>
          <a:xfrm>
            <a:off x="4908243" y="604838"/>
            <a:ext cx="3520475" cy="269557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7753949" y="2214562"/>
            <a:ext cx="3581400" cy="41148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9058824" y="1540486"/>
            <a:ext cx="2530379" cy="461665"/>
          </a:xfrm>
          <a:prstGeom prst="rect">
            <a:avLst/>
          </a:prstGeom>
          <a:noFill/>
        </p:spPr>
        <p:txBody>
          <a:bodyPr wrap="square" rtlCol="0">
            <a:spAutoFit/>
          </a:bodyPr>
          <a:lstStyle/>
          <a:p>
            <a:r>
              <a:rPr lang="en-NZ" sz="1200" dirty="0">
                <a:solidFill>
                  <a:schemeClr val="accent5">
                    <a:lumMod val="75000"/>
                  </a:schemeClr>
                </a:solidFill>
                <a:latin typeface="Cavolini" panose="03000502040302020204" pitchFamily="66" charset="0"/>
                <a:cs typeface="Cavolini" panose="03000502040302020204" pitchFamily="66" charset="0"/>
              </a:rPr>
              <a:t>Difficult to display this</a:t>
            </a:r>
            <a:br>
              <a:rPr lang="en-NZ" sz="1200" dirty="0">
                <a:solidFill>
                  <a:schemeClr val="accent5">
                    <a:lumMod val="75000"/>
                  </a:schemeClr>
                </a:solidFill>
                <a:latin typeface="Cavolini" panose="03000502040302020204" pitchFamily="66" charset="0"/>
                <a:cs typeface="Cavolini" panose="03000502040302020204" pitchFamily="66" charset="0"/>
              </a:rPr>
            </a:br>
            <a:r>
              <a:rPr lang="en-NZ" sz="1200" dirty="0">
                <a:solidFill>
                  <a:schemeClr val="accent5">
                    <a:lumMod val="75000"/>
                  </a:schemeClr>
                </a:solidFill>
                <a:latin typeface="Cavolini" panose="03000502040302020204" pitchFamily="66" charset="0"/>
                <a:cs typeface="Cavolini" panose="03000502040302020204" pitchFamily="66" charset="0"/>
              </a:rPr>
              <a:t>any other way</a:t>
            </a:r>
          </a:p>
        </p:txBody>
      </p:sp>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4F8FC231-5A6C-4ED7-8692-838BAC13C939}"/>
                  </a:ext>
                </a:extLst>
              </p14:cNvPr>
              <p14:cNvContentPartPr/>
              <p14:nvPr/>
            </p14:nvContentPartPr>
            <p14:xfrm>
              <a:off x="9958125" y="4233000"/>
              <a:ext cx="75960" cy="4320"/>
            </p14:xfrm>
          </p:contentPart>
        </mc:Choice>
        <mc:Fallback xmlns="">
          <p:pic>
            <p:nvPicPr>
              <p:cNvPr id="18" name="Ink 17">
                <a:extLst>
                  <a:ext uri="{FF2B5EF4-FFF2-40B4-BE49-F238E27FC236}">
                    <a16:creationId xmlns:a16="http://schemas.microsoft.com/office/drawing/2014/main" id="{4F8FC231-5A6C-4ED7-8692-838BAC13C939}"/>
                  </a:ext>
                </a:extLst>
              </p:cNvPr>
              <p:cNvPicPr/>
              <p:nvPr/>
            </p:nvPicPr>
            <p:blipFill>
              <a:blip r:embed="rId6"/>
              <a:stretch>
                <a:fillRect/>
              </a:stretch>
            </p:blipFill>
            <p:spPr>
              <a:xfrm>
                <a:off x="9949125" y="4224000"/>
                <a:ext cx="93600" cy="21960"/>
              </a:xfrm>
              <a:prstGeom prst="rect">
                <a:avLst/>
              </a:prstGeom>
            </p:spPr>
          </p:pic>
        </mc:Fallback>
      </mc:AlternateContent>
    </p:spTree>
    <p:extLst>
      <p:ext uri="{BB962C8B-B14F-4D97-AF65-F5344CB8AC3E}">
        <p14:creationId xmlns:p14="http://schemas.microsoft.com/office/powerpoint/2010/main" val="174530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a:t>Plotting </a:t>
            </a:r>
            <a:r>
              <a:rPr lang="en-NZ">
                <a:solidFill>
                  <a:srgbClr val="0070C0"/>
                </a:solidFill>
              </a:rPr>
              <a:t>lots</a:t>
            </a:r>
            <a:r>
              <a:rPr lang="en-NZ"/>
              <a:t> of data &amp; the confidence to go with it</a:t>
            </a:r>
          </a:p>
        </p:txBody>
      </p:sp>
      <p:pic>
        <p:nvPicPr>
          <p:cNvPr id="3" name="Picture 2"/>
          <p:cNvPicPr>
            <a:picLocks noChangeAspect="1"/>
          </p:cNvPicPr>
          <p:nvPr/>
        </p:nvPicPr>
        <p:blipFill>
          <a:blip r:embed="rId2"/>
          <a:stretch>
            <a:fillRect/>
          </a:stretch>
        </p:blipFill>
        <p:spPr>
          <a:xfrm>
            <a:off x="1" y="1127761"/>
            <a:ext cx="6571318" cy="2529840"/>
          </a:xfrm>
          <a:prstGeom prst="rect">
            <a:avLst/>
          </a:prstGeom>
        </p:spPr>
      </p:pic>
      <p:pic>
        <p:nvPicPr>
          <p:cNvPr id="4" name="Picture 3"/>
          <p:cNvPicPr>
            <a:picLocks noChangeAspect="1"/>
          </p:cNvPicPr>
          <p:nvPr/>
        </p:nvPicPr>
        <p:blipFill>
          <a:blip r:embed="rId3"/>
          <a:stretch>
            <a:fillRect/>
          </a:stretch>
        </p:blipFill>
        <p:spPr>
          <a:xfrm>
            <a:off x="6575374" y="3429000"/>
            <a:ext cx="5616626" cy="316455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flipH="1">
            <a:off x="822132" y="4943982"/>
            <a:ext cx="5553458" cy="1323439"/>
          </a:xfrm>
          <a:prstGeom prst="rect">
            <a:avLst/>
          </a:prstGeom>
          <a:noFill/>
        </p:spPr>
        <p:txBody>
          <a:bodyPr wrap="square" rtlCol="0">
            <a:spAutoFit/>
          </a:bodyPr>
          <a:lstStyle/>
          <a:p>
            <a:r>
              <a:rPr lang="en-NZ" sz="2000"/>
              <a:t>Sometimes we do want to plot all the data, but really we just want to convey </a:t>
            </a:r>
            <a:r>
              <a:rPr lang="en-NZ" sz="2000" b="1">
                <a:solidFill>
                  <a:schemeClr val="accent1">
                    <a:lumMod val="75000"/>
                  </a:schemeClr>
                </a:solidFill>
              </a:rPr>
              <a:t>the data density</a:t>
            </a:r>
          </a:p>
          <a:p>
            <a:endParaRPr lang="en-NZ" sz="2000" b="1">
              <a:solidFill>
                <a:schemeClr val="accent1">
                  <a:lumMod val="75000"/>
                </a:schemeClr>
              </a:solidFill>
            </a:endParaRPr>
          </a:p>
          <a:p>
            <a:r>
              <a:rPr lang="en-NZ" sz="2000"/>
              <a:t>Use transparency, but carefully</a:t>
            </a:r>
          </a:p>
        </p:txBody>
      </p:sp>
    </p:spTree>
    <p:extLst>
      <p:ext uri="{BB962C8B-B14F-4D97-AF65-F5344CB8AC3E}">
        <p14:creationId xmlns:p14="http://schemas.microsoft.com/office/powerpoint/2010/main" val="1865071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132" y="306132"/>
            <a:ext cx="10515600" cy="873740"/>
          </a:xfrm>
        </p:spPr>
        <p:txBody>
          <a:bodyPr/>
          <a:lstStyle/>
          <a:p>
            <a:r>
              <a:rPr lang="en-NZ"/>
              <a:t>Do you need to plot </a:t>
            </a:r>
            <a:r>
              <a:rPr lang="en-NZ" i="1">
                <a:solidFill>
                  <a:srgbClr val="C00000"/>
                </a:solidFill>
              </a:rPr>
              <a:t>all</a:t>
            </a:r>
            <a:r>
              <a:rPr lang="en-NZ"/>
              <a:t> the data?</a:t>
            </a:r>
          </a:p>
        </p:txBody>
      </p:sp>
      <p:pic>
        <p:nvPicPr>
          <p:cNvPr id="3" name="Picture 2"/>
          <p:cNvPicPr>
            <a:picLocks noChangeAspect="1"/>
          </p:cNvPicPr>
          <p:nvPr/>
        </p:nvPicPr>
        <p:blipFill rotWithShape="1">
          <a:blip r:embed="rId2"/>
          <a:srcRect t="53812"/>
          <a:stretch/>
        </p:blipFill>
        <p:spPr>
          <a:xfrm>
            <a:off x="247978" y="1589234"/>
            <a:ext cx="6321667" cy="3360717"/>
          </a:xfrm>
          <a:prstGeom prst="rect">
            <a:avLst/>
          </a:prstGeom>
        </p:spPr>
      </p:pic>
      <p:sp>
        <p:nvSpPr>
          <p:cNvPr id="4" name="TextBox 3"/>
          <p:cNvSpPr txBox="1"/>
          <p:nvPr/>
        </p:nvSpPr>
        <p:spPr>
          <a:xfrm>
            <a:off x="6569645" y="2905780"/>
            <a:ext cx="3061253" cy="523220"/>
          </a:xfrm>
          <a:prstGeom prst="rect">
            <a:avLst/>
          </a:prstGeom>
          <a:noFill/>
        </p:spPr>
        <p:txBody>
          <a:bodyPr wrap="square" rtlCol="0">
            <a:spAutoFit/>
          </a:bodyPr>
          <a:lstStyle/>
          <a:p>
            <a:r>
              <a:rPr lang="en-NZ" sz="1400" dirty="0">
                <a:latin typeface="Cavolini" panose="03000502040302020204" pitchFamily="66" charset="0"/>
                <a:cs typeface="Cavolini" panose="03000502040302020204" pitchFamily="66" charset="0"/>
              </a:rPr>
              <a:t>Get a </a:t>
            </a:r>
            <a:r>
              <a:rPr lang="en-NZ" sz="1400" b="1" dirty="0">
                <a:solidFill>
                  <a:schemeClr val="accent1">
                    <a:lumMod val="75000"/>
                  </a:schemeClr>
                </a:solidFill>
                <a:latin typeface="Cavolini" panose="03000502040302020204" pitchFamily="66" charset="0"/>
                <a:cs typeface="Cavolini" panose="03000502040302020204" pitchFamily="66" charset="0"/>
              </a:rPr>
              <a:t>thick pen </a:t>
            </a:r>
            <a:r>
              <a:rPr lang="en-NZ" sz="1400" dirty="0">
                <a:latin typeface="Cavolini" panose="03000502040302020204" pitchFamily="66" charset="0"/>
                <a:cs typeface="Cavolini" panose="03000502040302020204" pitchFamily="66" charset="0"/>
              </a:rPr>
              <a:t>&amp; over write the important trends</a:t>
            </a:r>
          </a:p>
        </p:txBody>
      </p:sp>
      <p:sp>
        <p:nvSpPr>
          <p:cNvPr id="6" name="TextBox 5">
            <a:extLst>
              <a:ext uri="{FF2B5EF4-FFF2-40B4-BE49-F238E27FC236}">
                <a16:creationId xmlns:a16="http://schemas.microsoft.com/office/drawing/2014/main" id="{AABDFA26-7D99-4983-9173-3B1DE131BED7}"/>
              </a:ext>
            </a:extLst>
          </p:cNvPr>
          <p:cNvSpPr txBox="1"/>
          <p:nvPr/>
        </p:nvSpPr>
        <p:spPr>
          <a:xfrm>
            <a:off x="1153584" y="4972338"/>
            <a:ext cx="4566750" cy="1169551"/>
          </a:xfrm>
          <a:prstGeom prst="rect">
            <a:avLst/>
          </a:prstGeom>
          <a:noFill/>
        </p:spPr>
        <p:txBody>
          <a:bodyPr wrap="square" rtlCol="0">
            <a:spAutoFit/>
          </a:bodyPr>
          <a:lstStyle/>
          <a:p>
            <a:r>
              <a:rPr lang="en-NZ" sz="1400" dirty="0">
                <a:solidFill>
                  <a:srgbClr val="0070C0"/>
                </a:solidFill>
                <a:latin typeface="Cavolini" panose="03000502040302020204" pitchFamily="66" charset="0"/>
                <a:cs typeface="Cavolini" panose="03000502040302020204" pitchFamily="66" charset="0"/>
              </a:rPr>
              <a:t>Want to give an impression of lots of data, </a:t>
            </a:r>
            <a:br>
              <a:rPr lang="en-NZ" sz="1400" dirty="0">
                <a:solidFill>
                  <a:srgbClr val="0070C0"/>
                </a:solidFill>
                <a:latin typeface="Cavolini" panose="03000502040302020204" pitchFamily="66" charset="0"/>
                <a:cs typeface="Cavolini" panose="03000502040302020204" pitchFamily="66" charset="0"/>
              </a:rPr>
            </a:br>
            <a:r>
              <a:rPr lang="en-NZ" sz="1400" dirty="0">
                <a:solidFill>
                  <a:srgbClr val="0070C0"/>
                </a:solidFill>
                <a:latin typeface="Cavolini" panose="03000502040302020204" pitchFamily="66" charset="0"/>
                <a:cs typeface="Cavolini" panose="03000502040302020204" pitchFamily="66" charset="0"/>
              </a:rPr>
              <a:t>but don’t need to go overboard. </a:t>
            </a:r>
          </a:p>
          <a:p>
            <a:endParaRPr lang="en-NZ" sz="1400" dirty="0">
              <a:solidFill>
                <a:srgbClr val="0070C0"/>
              </a:solidFill>
              <a:latin typeface="Cavolini" panose="03000502040302020204" pitchFamily="66" charset="0"/>
              <a:cs typeface="Cavolini" panose="03000502040302020204" pitchFamily="66" charset="0"/>
            </a:endParaRPr>
          </a:p>
          <a:p>
            <a:r>
              <a:rPr lang="en-NZ" sz="1400" dirty="0">
                <a:solidFill>
                  <a:srgbClr val="0070C0"/>
                </a:solidFill>
                <a:latin typeface="Cavolini" panose="03000502040302020204" pitchFamily="66" charset="0"/>
                <a:cs typeface="Cavolini" panose="03000502040302020204" pitchFamily="66" charset="0"/>
              </a:rPr>
              <a:t>I realise data is precious, and you want to plot everything, …</a:t>
            </a:r>
          </a:p>
        </p:txBody>
      </p:sp>
    </p:spTree>
    <p:extLst>
      <p:ext uri="{BB962C8B-B14F-4D97-AF65-F5344CB8AC3E}">
        <p14:creationId xmlns:p14="http://schemas.microsoft.com/office/powerpoint/2010/main" val="3032816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F1318-7EC3-92DB-B5CB-7FD51BE23656}"/>
              </a:ext>
            </a:extLst>
          </p:cNvPr>
          <p:cNvPicPr>
            <a:picLocks noChangeAspect="1"/>
          </p:cNvPicPr>
          <p:nvPr/>
        </p:nvPicPr>
        <p:blipFill>
          <a:blip r:embed="rId2"/>
          <a:stretch>
            <a:fillRect/>
          </a:stretch>
        </p:blipFill>
        <p:spPr>
          <a:xfrm>
            <a:off x="1475232" y="427267"/>
            <a:ext cx="10131390" cy="6138278"/>
          </a:xfrm>
          <a:prstGeom prst="rect">
            <a:avLst/>
          </a:prstGeom>
        </p:spPr>
      </p:pic>
      <p:pic>
        <p:nvPicPr>
          <p:cNvPr id="5" name="Picture 4">
            <a:extLst>
              <a:ext uri="{FF2B5EF4-FFF2-40B4-BE49-F238E27FC236}">
                <a16:creationId xmlns:a16="http://schemas.microsoft.com/office/drawing/2014/main" id="{51BE2C47-C50A-0F36-4BB7-C5242E63A7D1}"/>
              </a:ext>
            </a:extLst>
          </p:cNvPr>
          <p:cNvPicPr>
            <a:picLocks noChangeAspect="1"/>
          </p:cNvPicPr>
          <p:nvPr/>
        </p:nvPicPr>
        <p:blipFill>
          <a:blip r:embed="rId3"/>
          <a:stretch>
            <a:fillRect/>
          </a:stretch>
        </p:blipFill>
        <p:spPr>
          <a:xfrm>
            <a:off x="447849" y="427267"/>
            <a:ext cx="3129196" cy="43276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568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58A5D-4DBD-29CF-E5D3-DB73ECFC7B58}"/>
              </a:ext>
            </a:extLst>
          </p:cNvPr>
          <p:cNvSpPr txBox="1"/>
          <p:nvPr/>
        </p:nvSpPr>
        <p:spPr>
          <a:xfrm>
            <a:off x="3248246" y="2945219"/>
            <a:ext cx="5998758" cy="523220"/>
          </a:xfrm>
          <a:prstGeom prst="rect">
            <a:avLst/>
          </a:prstGeom>
          <a:noFill/>
        </p:spPr>
        <p:txBody>
          <a:bodyPr wrap="none" rtlCol="0">
            <a:spAutoFit/>
          </a:bodyPr>
          <a:lstStyle/>
          <a:p>
            <a:r>
              <a:rPr lang="en-NZ" sz="2800" dirty="0">
                <a:solidFill>
                  <a:schemeClr val="bg1">
                    <a:lumMod val="50000"/>
                  </a:schemeClr>
                </a:solidFill>
                <a:latin typeface="Tempus Sans ITC" panose="04020404030D07020202" pitchFamily="82" charset="0"/>
              </a:rPr>
              <a:t>Let’s look at some example graphics …</a:t>
            </a:r>
          </a:p>
        </p:txBody>
      </p:sp>
    </p:spTree>
    <p:extLst>
      <p:ext uri="{BB962C8B-B14F-4D97-AF65-F5344CB8AC3E}">
        <p14:creationId xmlns:p14="http://schemas.microsoft.com/office/powerpoint/2010/main" val="3945330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44D7-E287-BD9F-7764-776EAA08C8FB}"/>
              </a:ext>
            </a:extLst>
          </p:cNvPr>
          <p:cNvSpPr>
            <a:spLocks noGrp="1"/>
          </p:cNvSpPr>
          <p:nvPr>
            <p:ph type="title"/>
          </p:nvPr>
        </p:nvSpPr>
        <p:spPr/>
        <p:txBody>
          <a:bodyPr>
            <a:normAutofit/>
          </a:bodyPr>
          <a:lstStyle/>
          <a:p>
            <a:r>
              <a:rPr lang="en-NZ"/>
              <a:t>Global warming? </a:t>
            </a:r>
            <a:r>
              <a:rPr lang="en-NZ" sz="2800"/>
              <a:t>(Newspaper: Mail on Sunday)</a:t>
            </a:r>
            <a:endParaRPr lang="en-NZ"/>
          </a:p>
        </p:txBody>
      </p:sp>
      <p:pic>
        <p:nvPicPr>
          <p:cNvPr id="4" name="Picture 3">
            <a:extLst>
              <a:ext uri="{FF2B5EF4-FFF2-40B4-BE49-F238E27FC236}">
                <a16:creationId xmlns:a16="http://schemas.microsoft.com/office/drawing/2014/main" id="{35BB2DE7-F951-0292-35DC-4661907297E8}"/>
              </a:ext>
            </a:extLst>
          </p:cNvPr>
          <p:cNvPicPr>
            <a:picLocks noChangeAspect="1"/>
          </p:cNvPicPr>
          <p:nvPr/>
        </p:nvPicPr>
        <p:blipFill>
          <a:blip r:embed="rId2"/>
          <a:stretch>
            <a:fillRect/>
          </a:stretch>
        </p:blipFill>
        <p:spPr>
          <a:xfrm>
            <a:off x="306666" y="1422234"/>
            <a:ext cx="6658619" cy="4619967"/>
          </a:xfrm>
          <a:prstGeom prst="rect">
            <a:avLst/>
          </a:prstGeom>
        </p:spPr>
      </p:pic>
      <p:sp>
        <p:nvSpPr>
          <p:cNvPr id="5" name="TextBox 4">
            <a:extLst>
              <a:ext uri="{FF2B5EF4-FFF2-40B4-BE49-F238E27FC236}">
                <a16:creationId xmlns:a16="http://schemas.microsoft.com/office/drawing/2014/main" id="{8B0FCBAB-5B91-E0BD-7AC3-AB9843A1B225}"/>
              </a:ext>
            </a:extLst>
          </p:cNvPr>
          <p:cNvSpPr txBox="1"/>
          <p:nvPr/>
        </p:nvSpPr>
        <p:spPr>
          <a:xfrm>
            <a:off x="7464056" y="2046276"/>
            <a:ext cx="4421278" cy="3293209"/>
          </a:xfrm>
          <a:prstGeom prst="rect">
            <a:avLst/>
          </a:prstGeom>
          <a:noFill/>
        </p:spPr>
        <p:txBody>
          <a:bodyPr wrap="square" rtlCol="0">
            <a:spAutoFit/>
          </a:bodyPr>
          <a:lstStyle/>
          <a:p>
            <a:pPr algn="l"/>
            <a:r>
              <a:rPr lang="en-US" sz="1600" b="0" i="0">
                <a:solidFill>
                  <a:srgbClr val="575760"/>
                </a:solidFill>
                <a:effectLst/>
                <a:latin typeface="Helvetica" panose="020B0604020202020204" pitchFamily="34" charset="0"/>
              </a:rPr>
              <a:t>This graph makes two errors:</a:t>
            </a:r>
          </a:p>
          <a:p>
            <a:pPr algn="l"/>
            <a:endParaRPr lang="en-US" sz="1600" b="0" i="0">
              <a:solidFill>
                <a:srgbClr val="575760"/>
              </a:solidFill>
              <a:effectLst/>
              <a:latin typeface="Helvetica" panose="020B0604020202020204" pitchFamily="34" charset="0"/>
            </a:endParaRPr>
          </a:p>
          <a:p>
            <a:pPr marL="342900" indent="-342900" algn="l">
              <a:buFont typeface="+mj-lt"/>
              <a:buAutoNum type="arabicPeriod"/>
            </a:pPr>
            <a:r>
              <a:rPr lang="en-US" sz="1600" b="0" i="0">
                <a:solidFill>
                  <a:srgbClr val="575760"/>
                </a:solidFill>
                <a:effectLst/>
                <a:latin typeface="Helvetica" panose="020B0604020202020204" pitchFamily="34" charset="0"/>
              </a:rPr>
              <a:t>The graph is showing </a:t>
            </a:r>
            <a:r>
              <a:rPr lang="en-US" sz="1600" b="1" i="0">
                <a:solidFill>
                  <a:srgbClr val="C00000"/>
                </a:solidFill>
                <a:effectLst/>
                <a:latin typeface="Helvetica" panose="020B0604020202020204" pitchFamily="34" charset="0"/>
              </a:rPr>
              <a:t>air</a:t>
            </a:r>
            <a:r>
              <a:rPr lang="en-US" sz="1600" b="0" i="0">
                <a:solidFill>
                  <a:srgbClr val="575760"/>
                </a:solidFill>
                <a:effectLst/>
                <a:latin typeface="Helvetica" panose="020B0604020202020204" pitchFamily="34" charset="0"/>
              </a:rPr>
              <a:t> temperatures. This is a very poor measure of global warming as much of the heat ends up in the oceans.</a:t>
            </a:r>
            <a:br>
              <a:rPr lang="en-US" sz="1600" b="0" i="0">
                <a:solidFill>
                  <a:srgbClr val="575760"/>
                </a:solidFill>
                <a:effectLst/>
                <a:latin typeface="Helvetica" panose="020B0604020202020204" pitchFamily="34" charset="0"/>
              </a:rPr>
            </a:br>
            <a:endParaRPr lang="en-US" sz="1600" b="0" i="0">
              <a:solidFill>
                <a:srgbClr val="575760"/>
              </a:solidFill>
              <a:effectLst/>
              <a:latin typeface="Helvetica" panose="020B0604020202020204" pitchFamily="34" charset="0"/>
            </a:endParaRPr>
          </a:p>
          <a:p>
            <a:pPr marL="342900" indent="-342900" algn="l">
              <a:buFont typeface="+mj-lt"/>
              <a:buAutoNum type="arabicPeriod"/>
            </a:pPr>
            <a:r>
              <a:rPr lang="en-US" sz="1600" b="0" i="0">
                <a:solidFill>
                  <a:srgbClr val="575760"/>
                </a:solidFill>
                <a:effectLst/>
                <a:latin typeface="Helvetica" panose="020B0604020202020204" pitchFamily="34" charset="0"/>
              </a:rPr>
              <a:t>This is a very short term graph. You can’t make good predictions based on a little data. A better graph for global warming would show the trend since the industrial revolution.</a:t>
            </a:r>
          </a:p>
          <a:p>
            <a:endParaRPr lang="en-NZ" sz="1600"/>
          </a:p>
        </p:txBody>
      </p:sp>
    </p:spTree>
    <p:extLst>
      <p:ext uri="{BB962C8B-B14F-4D97-AF65-F5344CB8AC3E}">
        <p14:creationId xmlns:p14="http://schemas.microsoft.com/office/powerpoint/2010/main" val="4166295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Some illustrative examples of scientific plots</a:t>
            </a:r>
          </a:p>
        </p:txBody>
      </p:sp>
      <p:sp>
        <p:nvSpPr>
          <p:cNvPr id="3" name="Content Placeholder 2"/>
          <p:cNvSpPr>
            <a:spLocks noGrp="1"/>
          </p:cNvSpPr>
          <p:nvPr>
            <p:ph idx="1"/>
          </p:nvPr>
        </p:nvSpPr>
        <p:spPr>
          <a:xfrm>
            <a:off x="333375" y="1690688"/>
            <a:ext cx="7950958" cy="4351338"/>
          </a:xfrm>
        </p:spPr>
        <p:txBody>
          <a:bodyPr/>
          <a:lstStyle/>
          <a:p>
            <a:r>
              <a:rPr lang="en-NZ" dirty="0"/>
              <a:t>Let’s look at the </a:t>
            </a:r>
            <a:r>
              <a:rPr lang="en-NZ" i="1" dirty="0">
                <a:solidFill>
                  <a:schemeClr val="accent5">
                    <a:lumMod val="75000"/>
                  </a:schemeClr>
                </a:solidFill>
              </a:rPr>
              <a:t>good and the reasonable</a:t>
            </a:r>
          </a:p>
          <a:p>
            <a:r>
              <a:rPr lang="en-NZ" dirty="0"/>
              <a:t>Different perspectives</a:t>
            </a:r>
          </a:p>
          <a:p>
            <a:pPr lvl="1"/>
            <a:r>
              <a:rPr lang="en-NZ" dirty="0"/>
              <a:t>Advice that follows is exactly that, not gospel</a:t>
            </a:r>
          </a:p>
          <a:p>
            <a:pPr lvl="1"/>
            <a:endParaRPr lang="en-NZ" dirty="0"/>
          </a:p>
          <a:p>
            <a:r>
              <a:rPr lang="en-NZ" dirty="0"/>
              <a:t>Basic plots. </a:t>
            </a:r>
          </a:p>
          <a:p>
            <a:pPr lvl="1"/>
            <a:r>
              <a:rPr lang="en-NZ" dirty="0"/>
              <a:t>(Not overly complex “glossy Scientific American” style)</a:t>
            </a:r>
          </a:p>
          <a:p>
            <a:pPr lvl="1"/>
            <a:r>
              <a:rPr lang="en-NZ" dirty="0"/>
              <a:t>Don’t have the skill, or time, for fancy graphics (infographics)</a:t>
            </a:r>
          </a:p>
          <a:p>
            <a:pPr lvl="1"/>
            <a:r>
              <a:rPr lang="en-NZ" dirty="0"/>
              <a:t>Probably not expected by the audience</a:t>
            </a:r>
          </a:p>
        </p:txBody>
      </p:sp>
      <p:pic>
        <p:nvPicPr>
          <p:cNvPr id="5" name="Picture 4">
            <a:extLst>
              <a:ext uri="{FF2B5EF4-FFF2-40B4-BE49-F238E27FC236}">
                <a16:creationId xmlns:a16="http://schemas.microsoft.com/office/drawing/2014/main" id="{5B6EA142-4362-44E2-8DBA-2B11729532C1}"/>
              </a:ext>
            </a:extLst>
          </p:cNvPr>
          <p:cNvPicPr>
            <a:picLocks noChangeAspect="1"/>
          </p:cNvPicPr>
          <p:nvPr/>
        </p:nvPicPr>
        <p:blipFill>
          <a:blip r:embed="rId3"/>
          <a:stretch>
            <a:fillRect/>
          </a:stretch>
        </p:blipFill>
        <p:spPr>
          <a:xfrm>
            <a:off x="9088401" y="1690688"/>
            <a:ext cx="2578799" cy="4351338"/>
          </a:xfrm>
          <a:prstGeom prst="rect">
            <a:avLst/>
          </a:prstGeom>
        </p:spPr>
      </p:pic>
    </p:spTree>
    <p:extLst>
      <p:ext uri="{BB962C8B-B14F-4D97-AF65-F5344CB8AC3E}">
        <p14:creationId xmlns:p14="http://schemas.microsoft.com/office/powerpoint/2010/main" val="2260960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6A84-51D1-F5CB-93E3-3FB6D5A3CECB}"/>
              </a:ext>
            </a:extLst>
          </p:cNvPr>
          <p:cNvSpPr>
            <a:spLocks noGrp="1"/>
          </p:cNvSpPr>
          <p:nvPr>
            <p:ph type="title"/>
          </p:nvPr>
        </p:nvSpPr>
        <p:spPr>
          <a:xfrm>
            <a:off x="838200" y="365125"/>
            <a:ext cx="6508531" cy="990709"/>
          </a:xfrm>
        </p:spPr>
        <p:txBody>
          <a:bodyPr>
            <a:normAutofit/>
          </a:bodyPr>
          <a:lstStyle/>
          <a:p>
            <a:r>
              <a:rPr lang="en-NZ" dirty="0"/>
              <a:t>More complex plot design: </a:t>
            </a:r>
          </a:p>
        </p:txBody>
      </p:sp>
      <p:sp>
        <p:nvSpPr>
          <p:cNvPr id="6" name="Content Placeholder 2">
            <a:extLst>
              <a:ext uri="{FF2B5EF4-FFF2-40B4-BE49-F238E27FC236}">
                <a16:creationId xmlns:a16="http://schemas.microsoft.com/office/drawing/2014/main" id="{D3752AFF-8B16-D041-4CDA-0BEF9BCC49DB}"/>
              </a:ext>
            </a:extLst>
          </p:cNvPr>
          <p:cNvSpPr txBox="1">
            <a:spLocks/>
          </p:cNvSpPr>
          <p:nvPr/>
        </p:nvSpPr>
        <p:spPr>
          <a:xfrm>
            <a:off x="838200" y="1781503"/>
            <a:ext cx="4815455" cy="43039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Requires some artistry</a:t>
            </a:r>
            <a:br>
              <a:rPr lang="en-NZ" dirty="0"/>
            </a:br>
            <a:r>
              <a:rPr lang="en-NZ" dirty="0"/>
              <a:t>&amp; good software</a:t>
            </a:r>
          </a:p>
          <a:p>
            <a:endParaRPr lang="en-NZ" dirty="0"/>
          </a:p>
          <a:p>
            <a:r>
              <a:rPr lang="en-NZ" dirty="0"/>
              <a:t>Consider the constraints of your “canvas”</a:t>
            </a:r>
          </a:p>
          <a:p>
            <a:endParaRPr lang="en-NZ" dirty="0"/>
          </a:p>
        </p:txBody>
      </p:sp>
    </p:spTree>
    <p:extLst>
      <p:ext uri="{BB962C8B-B14F-4D97-AF65-F5344CB8AC3E}">
        <p14:creationId xmlns:p14="http://schemas.microsoft.com/office/powerpoint/2010/main" val="1204385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DDD0EF-F5F0-8EEF-B44F-32EA073F0A47}"/>
              </a:ext>
            </a:extLst>
          </p:cNvPr>
          <p:cNvPicPr>
            <a:picLocks noChangeAspect="1"/>
          </p:cNvPicPr>
          <p:nvPr/>
        </p:nvPicPr>
        <p:blipFill rotWithShape="1">
          <a:blip r:embed="rId2"/>
          <a:srcRect l="10676" r="5423"/>
          <a:stretch/>
        </p:blipFill>
        <p:spPr>
          <a:xfrm>
            <a:off x="332112" y="395668"/>
            <a:ext cx="6626250" cy="5537405"/>
          </a:xfrm>
          <a:prstGeom prst="rect">
            <a:avLst/>
          </a:prstGeom>
        </p:spPr>
      </p:pic>
      <p:pic>
        <p:nvPicPr>
          <p:cNvPr id="6" name="Picture 5">
            <a:extLst>
              <a:ext uri="{FF2B5EF4-FFF2-40B4-BE49-F238E27FC236}">
                <a16:creationId xmlns:a16="http://schemas.microsoft.com/office/drawing/2014/main" id="{0054D05D-0883-7FBB-FC97-7554352ED228}"/>
              </a:ext>
            </a:extLst>
          </p:cNvPr>
          <p:cNvPicPr>
            <a:picLocks noChangeAspect="1"/>
          </p:cNvPicPr>
          <p:nvPr/>
        </p:nvPicPr>
        <p:blipFill>
          <a:blip r:embed="rId3"/>
          <a:stretch>
            <a:fillRect/>
          </a:stretch>
        </p:blipFill>
        <p:spPr>
          <a:xfrm>
            <a:off x="5896868" y="2575701"/>
            <a:ext cx="4680631" cy="325101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4E2A14A-1025-0DA7-2951-0F16EAECA0D8}"/>
              </a:ext>
            </a:extLst>
          </p:cNvPr>
          <p:cNvSpPr txBox="1"/>
          <p:nvPr/>
        </p:nvSpPr>
        <p:spPr>
          <a:xfrm>
            <a:off x="9623503" y="6568693"/>
            <a:ext cx="2350900" cy="276999"/>
          </a:xfrm>
          <a:prstGeom prst="rect">
            <a:avLst/>
          </a:prstGeom>
          <a:noFill/>
        </p:spPr>
        <p:txBody>
          <a:bodyPr wrap="none" rtlCol="0">
            <a:spAutoFit/>
          </a:bodyPr>
          <a:lstStyle/>
          <a:p>
            <a:r>
              <a:rPr lang="en-NZ" sz="1200">
                <a:solidFill>
                  <a:schemeClr val="tx2">
                    <a:lumMod val="40000"/>
                    <a:lumOff val="60000"/>
                  </a:schemeClr>
                </a:solidFill>
              </a:rPr>
              <a:t>Take care with your reproduction ?</a:t>
            </a:r>
          </a:p>
        </p:txBody>
      </p:sp>
    </p:spTree>
    <p:extLst>
      <p:ext uri="{BB962C8B-B14F-4D97-AF65-F5344CB8AC3E}">
        <p14:creationId xmlns:p14="http://schemas.microsoft.com/office/powerpoint/2010/main" val="197468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BF67E7-6922-CB56-C362-947F48976747}"/>
              </a:ext>
            </a:extLst>
          </p:cNvPr>
          <p:cNvPicPr>
            <a:picLocks noChangeAspect="1"/>
          </p:cNvPicPr>
          <p:nvPr/>
        </p:nvPicPr>
        <p:blipFill>
          <a:blip r:embed="rId2"/>
          <a:stretch>
            <a:fillRect/>
          </a:stretch>
        </p:blipFill>
        <p:spPr>
          <a:xfrm>
            <a:off x="3507821" y="505968"/>
            <a:ext cx="6284408" cy="6150864"/>
          </a:xfrm>
          <a:prstGeom prst="rect">
            <a:avLst/>
          </a:prstGeom>
        </p:spPr>
      </p:pic>
      <p:pic>
        <p:nvPicPr>
          <p:cNvPr id="5" name="Picture 4">
            <a:extLst>
              <a:ext uri="{FF2B5EF4-FFF2-40B4-BE49-F238E27FC236}">
                <a16:creationId xmlns:a16="http://schemas.microsoft.com/office/drawing/2014/main" id="{5AB80D10-FCE7-9815-5E8C-2DBD5CE4B791}"/>
              </a:ext>
            </a:extLst>
          </p:cNvPr>
          <p:cNvPicPr>
            <a:picLocks noChangeAspect="1"/>
          </p:cNvPicPr>
          <p:nvPr/>
        </p:nvPicPr>
        <p:blipFill>
          <a:blip r:embed="rId3"/>
          <a:stretch>
            <a:fillRect/>
          </a:stretch>
        </p:blipFill>
        <p:spPr>
          <a:xfrm>
            <a:off x="283518" y="744698"/>
            <a:ext cx="2116254" cy="29601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2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6A84-51D1-F5CB-93E3-3FB6D5A3CECB}"/>
              </a:ext>
            </a:extLst>
          </p:cNvPr>
          <p:cNvSpPr>
            <a:spLocks noGrp="1"/>
          </p:cNvSpPr>
          <p:nvPr>
            <p:ph type="title"/>
          </p:nvPr>
        </p:nvSpPr>
        <p:spPr>
          <a:xfrm>
            <a:off x="838200" y="365125"/>
            <a:ext cx="6508531" cy="990709"/>
          </a:xfrm>
        </p:spPr>
        <p:txBody>
          <a:bodyPr>
            <a:normAutofit fontScale="90000"/>
          </a:bodyPr>
          <a:lstStyle/>
          <a:p>
            <a:r>
              <a:rPr lang="en-NZ" dirty="0"/>
              <a:t>Simple plot design: </a:t>
            </a:r>
            <a:br>
              <a:rPr lang="en-NZ" dirty="0"/>
            </a:br>
            <a:r>
              <a:rPr lang="en-NZ" dirty="0"/>
              <a:t>Stacking plots</a:t>
            </a:r>
          </a:p>
        </p:txBody>
      </p:sp>
      <p:sp>
        <p:nvSpPr>
          <p:cNvPr id="6" name="Content Placeholder 2">
            <a:extLst>
              <a:ext uri="{FF2B5EF4-FFF2-40B4-BE49-F238E27FC236}">
                <a16:creationId xmlns:a16="http://schemas.microsoft.com/office/drawing/2014/main" id="{D3752AFF-8B16-D041-4CDA-0BEF9BCC49DB}"/>
              </a:ext>
            </a:extLst>
          </p:cNvPr>
          <p:cNvSpPr txBox="1">
            <a:spLocks/>
          </p:cNvSpPr>
          <p:nvPr/>
        </p:nvSpPr>
        <p:spPr>
          <a:xfrm>
            <a:off x="838200" y="1781503"/>
            <a:ext cx="4815455" cy="43039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dirty="0"/>
              <a:t>Multiple plots</a:t>
            </a:r>
          </a:p>
          <a:p>
            <a:endParaRPr lang="en-NZ" dirty="0"/>
          </a:p>
          <a:p>
            <a:r>
              <a:rPr lang="en-NZ" dirty="0"/>
              <a:t>Want to compare things</a:t>
            </a:r>
          </a:p>
          <a:p>
            <a:endParaRPr lang="en-NZ" dirty="0"/>
          </a:p>
        </p:txBody>
      </p:sp>
      <p:pic>
        <p:nvPicPr>
          <p:cNvPr id="4" name="Picture 3">
            <a:extLst>
              <a:ext uri="{FF2B5EF4-FFF2-40B4-BE49-F238E27FC236}">
                <a16:creationId xmlns:a16="http://schemas.microsoft.com/office/drawing/2014/main" id="{ECD088BB-AC96-E54C-1662-188A3A40421C}"/>
              </a:ext>
            </a:extLst>
          </p:cNvPr>
          <p:cNvPicPr>
            <a:picLocks noChangeAspect="1"/>
          </p:cNvPicPr>
          <p:nvPr/>
        </p:nvPicPr>
        <p:blipFill>
          <a:blip r:embed="rId2"/>
          <a:stretch>
            <a:fillRect/>
          </a:stretch>
        </p:blipFill>
        <p:spPr>
          <a:xfrm>
            <a:off x="6306207" y="160404"/>
            <a:ext cx="5268758" cy="6571472"/>
          </a:xfrm>
          <a:prstGeom prst="rect">
            <a:avLst/>
          </a:prstGeom>
        </p:spPr>
      </p:pic>
    </p:spTree>
    <p:extLst>
      <p:ext uri="{BB962C8B-B14F-4D97-AF65-F5344CB8AC3E}">
        <p14:creationId xmlns:p14="http://schemas.microsoft.com/office/powerpoint/2010/main" val="3778779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169581"/>
            <a:ext cx="4981026" cy="5007382"/>
          </a:xfrm>
        </p:spPr>
        <p:txBody>
          <a:bodyPr/>
          <a:lstStyle/>
          <a:p>
            <a:r>
              <a:rPr lang="en-NZ" dirty="0"/>
              <a:t>If you are going to compare things, then </a:t>
            </a:r>
            <a:r>
              <a:rPr lang="en-NZ" dirty="0">
                <a:solidFill>
                  <a:srgbClr val="0070C0"/>
                </a:solidFill>
              </a:rPr>
              <a:t>stack</a:t>
            </a:r>
            <a:r>
              <a:rPr lang="en-NZ" dirty="0"/>
              <a:t> them</a:t>
            </a:r>
          </a:p>
          <a:p>
            <a:r>
              <a:rPr lang="en-NZ" dirty="0"/>
              <a:t>Don’t repeat the x-axis labels</a:t>
            </a:r>
          </a:p>
          <a:p>
            <a:endParaRPr lang="en-NZ" dirty="0"/>
          </a:p>
          <a:p>
            <a:r>
              <a:rPr lang="en-NZ" dirty="0"/>
              <a:t>Make sure it is easy to compare with vertical lines</a:t>
            </a:r>
          </a:p>
        </p:txBody>
      </p:sp>
      <p:sp>
        <p:nvSpPr>
          <p:cNvPr id="10" name="Title 1">
            <a:extLst>
              <a:ext uri="{FF2B5EF4-FFF2-40B4-BE49-F238E27FC236}">
                <a16:creationId xmlns:a16="http://schemas.microsoft.com/office/drawing/2014/main" id="{87EC5367-8D68-46B2-1BCC-1B8F2E6ECF21}"/>
              </a:ext>
            </a:extLst>
          </p:cNvPr>
          <p:cNvSpPr>
            <a:spLocks noGrp="1"/>
          </p:cNvSpPr>
          <p:nvPr>
            <p:ph type="title"/>
          </p:nvPr>
        </p:nvSpPr>
        <p:spPr>
          <a:xfrm>
            <a:off x="399288" y="291973"/>
            <a:ext cx="10515600" cy="402971"/>
          </a:xfrm>
        </p:spPr>
        <p:txBody>
          <a:bodyPr>
            <a:normAutofit fontScale="90000"/>
          </a:bodyPr>
          <a:lstStyle/>
          <a:p>
            <a:r>
              <a:rPr lang="en-NZ"/>
              <a:t>Comparing things: Stacked plots</a:t>
            </a:r>
          </a:p>
        </p:txBody>
      </p:sp>
      <p:pic>
        <p:nvPicPr>
          <p:cNvPr id="4" name="Picture 3">
            <a:extLst>
              <a:ext uri="{FF2B5EF4-FFF2-40B4-BE49-F238E27FC236}">
                <a16:creationId xmlns:a16="http://schemas.microsoft.com/office/drawing/2014/main" id="{B9D35AB2-A55F-8EB3-497A-D90707A176BE}"/>
              </a:ext>
            </a:extLst>
          </p:cNvPr>
          <p:cNvPicPr>
            <a:picLocks noChangeAspect="1"/>
          </p:cNvPicPr>
          <p:nvPr/>
        </p:nvPicPr>
        <p:blipFill>
          <a:blip r:embed="rId2"/>
          <a:stretch>
            <a:fillRect/>
          </a:stretch>
        </p:blipFill>
        <p:spPr>
          <a:xfrm>
            <a:off x="6716436" y="762000"/>
            <a:ext cx="4981026" cy="5483997"/>
          </a:xfrm>
          <a:prstGeom prst="rect">
            <a:avLst/>
          </a:prstGeom>
        </p:spPr>
      </p:pic>
    </p:spTree>
    <p:extLst>
      <p:ext uri="{BB962C8B-B14F-4D97-AF65-F5344CB8AC3E}">
        <p14:creationId xmlns:p14="http://schemas.microsoft.com/office/powerpoint/2010/main" val="4254233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27906"/>
            <a:ext cx="5512904" cy="5149057"/>
          </a:xfrm>
        </p:spPr>
        <p:txBody>
          <a:bodyPr/>
          <a:lstStyle/>
          <a:p>
            <a:r>
              <a:rPr lang="en-NZ"/>
              <a:t>Place the error plot underneath the actual plot</a:t>
            </a:r>
          </a:p>
          <a:p>
            <a:r>
              <a:rPr lang="en-NZ"/>
              <a:t>But make it fatter</a:t>
            </a:r>
          </a:p>
          <a:p>
            <a:endParaRPr lang="en-NZ"/>
          </a:p>
          <a:p>
            <a:r>
              <a:rPr lang="en-NZ"/>
              <a:t>Don’t repeat the x-axis again</a:t>
            </a:r>
          </a:p>
          <a:p>
            <a:endParaRPr lang="en-NZ"/>
          </a:p>
          <a:p>
            <a:endParaRPr lang="en-NZ"/>
          </a:p>
          <a:p>
            <a:r>
              <a:rPr lang="en-NZ"/>
              <a:t>Critique:</a:t>
            </a:r>
          </a:p>
          <a:p>
            <a:pPr lvl="1"/>
            <a:r>
              <a:rPr lang="en-NZ"/>
              <a:t>Colours are odd</a:t>
            </a:r>
          </a:p>
          <a:p>
            <a:pPr lvl="1"/>
            <a:r>
              <a:rPr lang="en-NZ">
                <a:solidFill>
                  <a:schemeClr val="accent2">
                    <a:lumMod val="75000"/>
                  </a:schemeClr>
                </a:solidFill>
              </a:rPr>
              <a:t>True curve</a:t>
            </a:r>
            <a:r>
              <a:rPr lang="en-NZ"/>
              <a:t> should be a very different colour</a:t>
            </a:r>
          </a:p>
        </p:txBody>
      </p:sp>
      <p:pic>
        <p:nvPicPr>
          <p:cNvPr id="4" name="Picture 3"/>
          <p:cNvPicPr>
            <a:picLocks noChangeAspect="1"/>
          </p:cNvPicPr>
          <p:nvPr/>
        </p:nvPicPr>
        <p:blipFill>
          <a:blip r:embed="rId2"/>
          <a:stretch>
            <a:fillRect/>
          </a:stretch>
        </p:blipFill>
        <p:spPr>
          <a:xfrm>
            <a:off x="6715752" y="1315055"/>
            <a:ext cx="3876675" cy="5076825"/>
          </a:xfrm>
          <a:prstGeom prst="rect">
            <a:avLst/>
          </a:prstGeom>
        </p:spPr>
      </p:pic>
    </p:spTree>
    <p:extLst>
      <p:ext uri="{BB962C8B-B14F-4D97-AF65-F5344CB8AC3E}">
        <p14:creationId xmlns:p14="http://schemas.microsoft.com/office/powerpoint/2010/main" val="2380193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B7E48746-F43D-7467-4751-24330B0D1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854" y="2313039"/>
            <a:ext cx="6696561" cy="3894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7AEABDA-0FCF-4DFF-85B7-AB42C9E1BEDF}"/>
              </a:ext>
            </a:extLst>
          </p:cNvPr>
          <p:cNvPicPr>
            <a:picLocks noChangeAspect="1"/>
          </p:cNvPicPr>
          <p:nvPr/>
        </p:nvPicPr>
        <p:blipFill>
          <a:blip r:embed="rId3"/>
          <a:stretch>
            <a:fillRect/>
          </a:stretch>
        </p:blipFill>
        <p:spPr>
          <a:xfrm>
            <a:off x="542585" y="1245266"/>
            <a:ext cx="3970276" cy="3802222"/>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B5E2D50-B970-57CD-9989-D90BD7A4E26D}"/>
              </a:ext>
            </a:extLst>
          </p:cNvPr>
          <p:cNvSpPr txBox="1"/>
          <p:nvPr/>
        </p:nvSpPr>
        <p:spPr>
          <a:xfrm>
            <a:off x="542585" y="316089"/>
            <a:ext cx="3798412" cy="646331"/>
          </a:xfrm>
          <a:prstGeom prst="rect">
            <a:avLst/>
          </a:prstGeom>
          <a:noFill/>
        </p:spPr>
        <p:txBody>
          <a:bodyPr wrap="none" rtlCol="0">
            <a:spAutoFit/>
          </a:bodyPr>
          <a:lstStyle/>
          <a:p>
            <a:r>
              <a:rPr lang="en-NZ" sz="3600" dirty="0">
                <a:solidFill>
                  <a:schemeClr val="accent1">
                    <a:lumMod val="75000"/>
                  </a:schemeClr>
                </a:solidFill>
              </a:rPr>
              <a:t>3D plots &amp; surfaces</a:t>
            </a:r>
          </a:p>
        </p:txBody>
      </p:sp>
    </p:spTree>
    <p:extLst>
      <p:ext uri="{BB962C8B-B14F-4D97-AF65-F5344CB8AC3E}">
        <p14:creationId xmlns:p14="http://schemas.microsoft.com/office/powerpoint/2010/main" val="3522947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6434B5A-7F51-04FA-63C0-0C4283997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118" y="1194210"/>
            <a:ext cx="8699029" cy="446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0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7029" y="1282139"/>
            <a:ext cx="6747150" cy="4388007"/>
          </a:xfrm>
          <a:prstGeom prst="rect">
            <a:avLst/>
          </a:prstGeom>
        </p:spPr>
      </p:pic>
      <p:sp>
        <p:nvSpPr>
          <p:cNvPr id="3" name="TextBox 2"/>
          <p:cNvSpPr txBox="1"/>
          <p:nvPr/>
        </p:nvSpPr>
        <p:spPr>
          <a:xfrm>
            <a:off x="6350967" y="6341164"/>
            <a:ext cx="5474768" cy="276999"/>
          </a:xfrm>
          <a:prstGeom prst="rect">
            <a:avLst/>
          </a:prstGeom>
          <a:noFill/>
        </p:spPr>
        <p:txBody>
          <a:bodyPr wrap="none" rtlCol="0">
            <a:spAutoFit/>
          </a:bodyPr>
          <a:lstStyle/>
          <a:p>
            <a:r>
              <a:rPr lang="en-NZ" sz="1200">
                <a:solidFill>
                  <a:schemeClr val="bg1">
                    <a:lumMod val="50000"/>
                  </a:schemeClr>
                </a:solidFill>
              </a:rPr>
              <a:t>Ref: http://www.nzherald.co.nz/world/news/article.cfm?c_id=2&amp;objectid=11727277</a:t>
            </a:r>
          </a:p>
        </p:txBody>
      </p:sp>
      <p:sp>
        <p:nvSpPr>
          <p:cNvPr id="4" name="TextBox 3"/>
          <p:cNvSpPr txBox="1"/>
          <p:nvPr/>
        </p:nvSpPr>
        <p:spPr>
          <a:xfrm>
            <a:off x="8040697" y="5736112"/>
            <a:ext cx="2874505" cy="461665"/>
          </a:xfrm>
          <a:prstGeom prst="rect">
            <a:avLst/>
          </a:prstGeom>
          <a:noFill/>
        </p:spPr>
        <p:txBody>
          <a:bodyPr wrap="none" rtlCol="0">
            <a:spAutoFit/>
          </a:bodyPr>
          <a:lstStyle/>
          <a:p>
            <a:r>
              <a:rPr lang="en-NZ" sz="2400">
                <a:solidFill>
                  <a:schemeClr val="accent1">
                    <a:lumMod val="75000"/>
                  </a:schemeClr>
                </a:solidFill>
                <a:latin typeface="Bradley Hand ITC" panose="03070402050302030203" pitchFamily="66" charset="0"/>
              </a:rPr>
              <a:t>How could she lose???</a:t>
            </a:r>
          </a:p>
        </p:txBody>
      </p:sp>
      <p:sp>
        <p:nvSpPr>
          <p:cNvPr id="5" name="TextBox 4"/>
          <p:cNvSpPr txBox="1"/>
          <p:nvPr/>
        </p:nvSpPr>
        <p:spPr>
          <a:xfrm>
            <a:off x="8742844" y="2182762"/>
            <a:ext cx="851965" cy="369332"/>
          </a:xfrm>
          <a:prstGeom prst="rect">
            <a:avLst/>
          </a:prstGeom>
          <a:noFill/>
        </p:spPr>
        <p:txBody>
          <a:bodyPr wrap="none" rtlCol="0">
            <a:spAutoFit/>
          </a:bodyPr>
          <a:lstStyle/>
          <a:p>
            <a:r>
              <a:rPr lang="en-NZ">
                <a:solidFill>
                  <a:schemeClr val="accent1">
                    <a:lumMod val="75000"/>
                  </a:schemeClr>
                </a:solidFill>
              </a:rPr>
              <a:t>Clinton</a:t>
            </a:r>
          </a:p>
        </p:txBody>
      </p:sp>
      <p:sp>
        <p:nvSpPr>
          <p:cNvPr id="6" name="TextBox 5"/>
          <p:cNvSpPr txBox="1"/>
          <p:nvPr/>
        </p:nvSpPr>
        <p:spPr>
          <a:xfrm>
            <a:off x="8804080" y="3291477"/>
            <a:ext cx="790729" cy="369332"/>
          </a:xfrm>
          <a:prstGeom prst="rect">
            <a:avLst/>
          </a:prstGeom>
          <a:noFill/>
        </p:spPr>
        <p:txBody>
          <a:bodyPr wrap="none" rtlCol="0">
            <a:spAutoFit/>
          </a:bodyPr>
          <a:lstStyle/>
          <a:p>
            <a:r>
              <a:rPr lang="en-NZ">
                <a:solidFill>
                  <a:srgbClr val="FF0000"/>
                </a:solidFill>
              </a:rPr>
              <a:t>Trump</a:t>
            </a:r>
          </a:p>
        </p:txBody>
      </p:sp>
      <p:sp>
        <p:nvSpPr>
          <p:cNvPr id="7" name="TextBox 6"/>
          <p:cNvSpPr txBox="1"/>
          <p:nvPr/>
        </p:nvSpPr>
        <p:spPr>
          <a:xfrm>
            <a:off x="768563" y="608702"/>
            <a:ext cx="7719614" cy="461665"/>
          </a:xfrm>
          <a:prstGeom prst="rect">
            <a:avLst/>
          </a:prstGeom>
          <a:noFill/>
        </p:spPr>
        <p:txBody>
          <a:bodyPr wrap="none" rtlCol="0">
            <a:spAutoFit/>
          </a:bodyPr>
          <a:lstStyle/>
          <a:p>
            <a:r>
              <a:rPr lang="en-NZ" sz="2400"/>
              <a:t>Clinton vs Trump 11 Oct 2016 (1 month before the election)</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F6EE993-0413-4575-B128-23A24A802CBE}"/>
                  </a:ext>
                </a:extLst>
              </p14:cNvPr>
              <p14:cNvContentPartPr/>
              <p14:nvPr/>
            </p14:nvContentPartPr>
            <p14:xfrm>
              <a:off x="10014611" y="3286230"/>
              <a:ext cx="360" cy="360"/>
            </p14:xfrm>
          </p:contentPart>
        </mc:Choice>
        <mc:Fallback xmlns="">
          <p:pic>
            <p:nvPicPr>
              <p:cNvPr id="8" name="Ink 7">
                <a:extLst>
                  <a:ext uri="{FF2B5EF4-FFF2-40B4-BE49-F238E27FC236}">
                    <a16:creationId xmlns:a16="http://schemas.microsoft.com/office/drawing/2014/main" id="{5F6EE993-0413-4575-B128-23A24A802CBE}"/>
                  </a:ext>
                </a:extLst>
              </p:cNvPr>
              <p:cNvPicPr/>
              <p:nvPr/>
            </p:nvPicPr>
            <p:blipFill>
              <a:blip r:embed="rId4"/>
              <a:stretch>
                <a:fillRect/>
              </a:stretch>
            </p:blipFill>
            <p:spPr>
              <a:xfrm>
                <a:off x="10005611" y="3277230"/>
                <a:ext cx="18000" cy="18000"/>
              </a:xfrm>
              <a:prstGeom prst="rect">
                <a:avLst/>
              </a:prstGeom>
            </p:spPr>
          </p:pic>
        </mc:Fallback>
      </mc:AlternateContent>
    </p:spTree>
    <p:extLst>
      <p:ext uri="{BB962C8B-B14F-4D97-AF65-F5344CB8AC3E}">
        <p14:creationId xmlns:p14="http://schemas.microsoft.com/office/powerpoint/2010/main" val="377010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2845F9-1721-51A6-96D9-F99E5D40A3D4}"/>
              </a:ext>
            </a:extLst>
          </p:cNvPr>
          <p:cNvPicPr>
            <a:picLocks noChangeAspect="1"/>
          </p:cNvPicPr>
          <p:nvPr/>
        </p:nvPicPr>
        <p:blipFill>
          <a:blip r:embed="rId2"/>
          <a:stretch>
            <a:fillRect/>
          </a:stretch>
        </p:blipFill>
        <p:spPr>
          <a:xfrm>
            <a:off x="752952" y="220979"/>
            <a:ext cx="4596288" cy="6253155"/>
          </a:xfrm>
          <a:prstGeom prst="rect">
            <a:avLst/>
          </a:prstGeom>
        </p:spPr>
      </p:pic>
      <p:pic>
        <p:nvPicPr>
          <p:cNvPr id="5" name="Picture 4">
            <a:extLst>
              <a:ext uri="{FF2B5EF4-FFF2-40B4-BE49-F238E27FC236}">
                <a16:creationId xmlns:a16="http://schemas.microsoft.com/office/drawing/2014/main" id="{84A8B021-04EA-46D6-E2A9-841539FDA22F}"/>
              </a:ext>
            </a:extLst>
          </p:cNvPr>
          <p:cNvPicPr>
            <a:picLocks noChangeAspect="1"/>
          </p:cNvPicPr>
          <p:nvPr/>
        </p:nvPicPr>
        <p:blipFill>
          <a:blip r:embed="rId3"/>
          <a:stretch>
            <a:fillRect/>
          </a:stretch>
        </p:blipFill>
        <p:spPr>
          <a:xfrm>
            <a:off x="6278820" y="1783080"/>
            <a:ext cx="5399133" cy="4484622"/>
          </a:xfrm>
          <a:prstGeom prst="rect">
            <a:avLst/>
          </a:prstGeom>
        </p:spPr>
      </p:pic>
    </p:spTree>
    <p:extLst>
      <p:ext uri="{BB962C8B-B14F-4D97-AF65-F5344CB8AC3E}">
        <p14:creationId xmlns:p14="http://schemas.microsoft.com/office/powerpoint/2010/main" val="3078871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3D plots: </a:t>
            </a:r>
            <a:r>
              <a:rPr lang="en-NZ" sz="4000">
                <a:solidFill>
                  <a:schemeClr val="accent1">
                    <a:lumMod val="75000"/>
                  </a:schemeClr>
                </a:solidFill>
              </a:rPr>
              <a:t>Apply sparingly</a:t>
            </a:r>
            <a:endParaRPr lang="en-NZ">
              <a:solidFill>
                <a:schemeClr val="accent1">
                  <a:lumMod val="75000"/>
                </a:schemeClr>
              </a:solidFill>
            </a:endParaRPr>
          </a:p>
        </p:txBody>
      </p:sp>
      <p:sp>
        <p:nvSpPr>
          <p:cNvPr id="3" name="Content Placeholder 2"/>
          <p:cNvSpPr>
            <a:spLocks noGrp="1"/>
          </p:cNvSpPr>
          <p:nvPr>
            <p:ph idx="1"/>
          </p:nvPr>
        </p:nvSpPr>
        <p:spPr>
          <a:xfrm>
            <a:off x="298383" y="1825625"/>
            <a:ext cx="6131293" cy="4351338"/>
          </a:xfrm>
        </p:spPr>
        <p:txBody>
          <a:bodyPr>
            <a:normAutofit/>
          </a:bodyPr>
          <a:lstStyle/>
          <a:p>
            <a:r>
              <a:rPr lang="en-NZ" sz="2400"/>
              <a:t>Never draw 3D plots when </a:t>
            </a:r>
            <a:br>
              <a:rPr lang="en-NZ" sz="2400"/>
            </a:br>
            <a:r>
              <a:rPr lang="en-NZ" sz="2400"/>
              <a:t>the data is 2D!</a:t>
            </a:r>
          </a:p>
          <a:p>
            <a:pPr lvl="1"/>
            <a:r>
              <a:rPr lang="en-NZ" sz="2000"/>
              <a:t>i.e. 3D effects (Word art, Yuk !!) </a:t>
            </a:r>
          </a:p>
          <a:p>
            <a:endParaRPr lang="en-NZ" sz="2400"/>
          </a:p>
          <a:p>
            <a:r>
              <a:rPr lang="en-NZ" sz="2400"/>
              <a:t>Cannot “read off” the data on a 3D plot</a:t>
            </a:r>
          </a:p>
          <a:p>
            <a:r>
              <a:rPr lang="en-NZ" sz="2400"/>
              <a:t>May be visually confusing</a:t>
            </a:r>
          </a:p>
          <a:p>
            <a:endParaRPr lang="en-NZ" sz="2400"/>
          </a:p>
          <a:p>
            <a:r>
              <a:rPr lang="en-NZ" sz="2400"/>
              <a:t>Height info:</a:t>
            </a:r>
          </a:p>
          <a:p>
            <a:pPr lvl="1"/>
            <a:r>
              <a:rPr lang="en-NZ" sz="2000"/>
              <a:t>Contours or something else</a:t>
            </a:r>
          </a:p>
          <a:p>
            <a:pPr lvl="1"/>
            <a:r>
              <a:rPr lang="en-NZ" sz="2000"/>
              <a:t>Phase &amp; mag for complex functions</a:t>
            </a:r>
          </a:p>
        </p:txBody>
      </p:sp>
      <p:pic>
        <p:nvPicPr>
          <p:cNvPr id="4" name="Picture 3"/>
          <p:cNvPicPr>
            <a:picLocks noChangeAspect="1"/>
          </p:cNvPicPr>
          <p:nvPr/>
        </p:nvPicPr>
        <p:blipFill>
          <a:blip r:embed="rId2"/>
          <a:stretch>
            <a:fillRect/>
          </a:stretch>
        </p:blipFill>
        <p:spPr>
          <a:xfrm>
            <a:off x="7027947" y="885524"/>
            <a:ext cx="4555956" cy="2023861"/>
          </a:xfrm>
          <a:prstGeom prst="rect">
            <a:avLst/>
          </a:prstGeom>
        </p:spPr>
      </p:pic>
      <p:pic>
        <p:nvPicPr>
          <p:cNvPr id="5" name="Picture 4"/>
          <p:cNvPicPr>
            <a:picLocks noChangeAspect="1"/>
          </p:cNvPicPr>
          <p:nvPr/>
        </p:nvPicPr>
        <p:blipFill>
          <a:blip r:embed="rId3"/>
          <a:stretch>
            <a:fillRect/>
          </a:stretch>
        </p:blipFill>
        <p:spPr>
          <a:xfrm>
            <a:off x="7015312" y="3020760"/>
            <a:ext cx="4568591" cy="3335071"/>
          </a:xfrm>
          <a:prstGeom prst="rect">
            <a:avLst/>
          </a:prstGeom>
        </p:spPr>
      </p:pic>
      <p:pic>
        <p:nvPicPr>
          <p:cNvPr id="7" name="Picture 6">
            <a:extLst>
              <a:ext uri="{FF2B5EF4-FFF2-40B4-BE49-F238E27FC236}">
                <a16:creationId xmlns:a16="http://schemas.microsoft.com/office/drawing/2014/main" id="{10BCE437-9DAC-42CA-8DE5-D199C36B99F9}"/>
              </a:ext>
            </a:extLst>
          </p:cNvPr>
          <p:cNvPicPr>
            <a:picLocks noChangeAspect="1"/>
          </p:cNvPicPr>
          <p:nvPr/>
        </p:nvPicPr>
        <p:blipFill>
          <a:blip r:embed="rId4"/>
          <a:stretch>
            <a:fillRect/>
          </a:stretch>
        </p:blipFill>
        <p:spPr>
          <a:xfrm>
            <a:off x="4693969" y="1785385"/>
            <a:ext cx="1622559" cy="1420260"/>
          </a:xfrm>
          <a:prstGeom prst="rect">
            <a:avLst/>
          </a:prstGeom>
        </p:spPr>
      </p:pic>
    </p:spTree>
    <p:extLst>
      <p:ext uri="{BB962C8B-B14F-4D97-AF65-F5344CB8AC3E}">
        <p14:creationId xmlns:p14="http://schemas.microsoft.com/office/powerpoint/2010/main" val="3962279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1341"/>
          </a:xfrm>
        </p:spPr>
        <p:txBody>
          <a:bodyPr/>
          <a:lstStyle/>
          <a:p>
            <a:r>
              <a:rPr lang="en-NZ" dirty="0">
                <a:solidFill>
                  <a:srgbClr val="0070C0"/>
                </a:solidFill>
              </a:rPr>
              <a:t>Common </a:t>
            </a:r>
            <a:r>
              <a:rPr lang="en-NZ" dirty="0">
                <a:solidFill>
                  <a:srgbClr val="C00000"/>
                </a:solidFill>
              </a:rPr>
              <a:t>errors</a:t>
            </a:r>
            <a:r>
              <a:rPr lang="en-NZ" dirty="0">
                <a:solidFill>
                  <a:srgbClr val="0070C0"/>
                </a:solidFill>
              </a:rPr>
              <a:t> in plots</a:t>
            </a:r>
          </a:p>
        </p:txBody>
      </p:sp>
      <p:sp>
        <p:nvSpPr>
          <p:cNvPr id="3" name="Content Placeholder 2"/>
          <p:cNvSpPr>
            <a:spLocks noGrp="1"/>
          </p:cNvSpPr>
          <p:nvPr>
            <p:ph idx="1"/>
          </p:nvPr>
        </p:nvSpPr>
        <p:spPr>
          <a:xfrm>
            <a:off x="545805" y="1286466"/>
            <a:ext cx="9289568" cy="4890497"/>
          </a:xfrm>
        </p:spPr>
        <p:txBody>
          <a:bodyPr>
            <a:normAutofit fontScale="70000" lnSpcReduction="20000"/>
          </a:bodyPr>
          <a:lstStyle/>
          <a:p>
            <a:r>
              <a:rPr lang="en-NZ" dirty="0">
                <a:solidFill>
                  <a:srgbClr val="0070C0"/>
                </a:solidFill>
              </a:rPr>
              <a:t>Wrong graph type. </a:t>
            </a:r>
            <a:r>
              <a:rPr lang="en-NZ" dirty="0"/>
              <a:t>Think about what you want to present. </a:t>
            </a:r>
          </a:p>
          <a:p>
            <a:pPr lvl="1"/>
            <a:r>
              <a:rPr lang="en-NZ" dirty="0"/>
              <a:t>Trends are best displayed using lines.</a:t>
            </a:r>
          </a:p>
          <a:p>
            <a:pPr lvl="1"/>
            <a:r>
              <a:rPr lang="en-NZ" dirty="0"/>
              <a:t>Compositions best displayed using segmented-bar-charts.</a:t>
            </a:r>
          </a:p>
          <a:p>
            <a:endParaRPr lang="en-NZ" dirty="0"/>
          </a:p>
          <a:p>
            <a:r>
              <a:rPr lang="en-NZ" dirty="0">
                <a:solidFill>
                  <a:srgbClr val="0070C0"/>
                </a:solidFill>
              </a:rPr>
              <a:t>Missing text. </a:t>
            </a:r>
          </a:p>
          <a:p>
            <a:pPr lvl="1"/>
            <a:r>
              <a:rPr lang="en-NZ" dirty="0"/>
              <a:t>All tick-marks and axes must be </a:t>
            </a:r>
            <a:r>
              <a:rPr lang="en-NZ" dirty="0">
                <a:solidFill>
                  <a:schemeClr val="accent5">
                    <a:lumMod val="75000"/>
                  </a:schemeClr>
                </a:solidFill>
              </a:rPr>
              <a:t>labelled</a:t>
            </a:r>
            <a:r>
              <a:rPr lang="en-NZ" dirty="0"/>
              <a:t>. </a:t>
            </a:r>
          </a:p>
          <a:p>
            <a:pPr lvl="1"/>
            <a:r>
              <a:rPr lang="en-NZ" dirty="0"/>
              <a:t>The graph needs a </a:t>
            </a:r>
            <a:r>
              <a:rPr lang="en-NZ" dirty="0">
                <a:solidFill>
                  <a:schemeClr val="accent5">
                    <a:lumMod val="75000"/>
                  </a:schemeClr>
                </a:solidFill>
              </a:rPr>
              <a:t>title</a:t>
            </a:r>
            <a:r>
              <a:rPr lang="en-NZ" dirty="0"/>
              <a:t> &amp; sensible </a:t>
            </a:r>
            <a:r>
              <a:rPr lang="en-NZ" dirty="0">
                <a:solidFill>
                  <a:schemeClr val="accent5">
                    <a:lumMod val="75000"/>
                  </a:schemeClr>
                </a:solidFill>
              </a:rPr>
              <a:t>legends</a:t>
            </a:r>
          </a:p>
          <a:p>
            <a:endParaRPr lang="en-NZ" dirty="0">
              <a:solidFill>
                <a:srgbClr val="0070C0"/>
              </a:solidFill>
            </a:endParaRPr>
          </a:p>
          <a:p>
            <a:r>
              <a:rPr lang="en-NZ" dirty="0">
                <a:solidFill>
                  <a:srgbClr val="0070C0"/>
                </a:solidFill>
              </a:rPr>
              <a:t>Inconsistent scale. </a:t>
            </a:r>
          </a:p>
          <a:p>
            <a:pPr lvl="1"/>
            <a:r>
              <a:rPr lang="en-NZ" dirty="0"/>
              <a:t>The scale must be constant across the graph; </a:t>
            </a:r>
          </a:p>
          <a:p>
            <a:pPr lvl="1"/>
            <a:r>
              <a:rPr lang="en-NZ" dirty="0"/>
              <a:t>Don’t change the increments between tick marks. </a:t>
            </a:r>
          </a:p>
          <a:p>
            <a:pPr lvl="1"/>
            <a:r>
              <a:rPr lang="en-NZ" dirty="0"/>
              <a:t>Most people read increasing scales from left to right and from bottom to top.</a:t>
            </a:r>
          </a:p>
          <a:p>
            <a:endParaRPr lang="en-NZ" dirty="0">
              <a:solidFill>
                <a:srgbClr val="0070C0"/>
              </a:solidFill>
            </a:endParaRPr>
          </a:p>
          <a:p>
            <a:r>
              <a:rPr lang="en-NZ" dirty="0">
                <a:solidFill>
                  <a:srgbClr val="0070C0"/>
                </a:solidFill>
              </a:rPr>
              <a:t>Comparative graphs </a:t>
            </a:r>
          </a:p>
          <a:p>
            <a:pPr lvl="1"/>
            <a:r>
              <a:rPr lang="en-NZ" dirty="0"/>
              <a:t>must be plotted on the same axes to facilitate comparisons.</a:t>
            </a:r>
          </a:p>
          <a:p>
            <a:pPr lvl="1"/>
            <a:r>
              <a:rPr lang="en-NZ" dirty="0"/>
              <a:t>Misplaced zero point. Most people assume that the zero point is at the bottom of the graph. This can give a very misleading impression of the amount of change present in a data series.</a:t>
            </a:r>
          </a:p>
        </p:txBody>
      </p:sp>
      <p:sp>
        <p:nvSpPr>
          <p:cNvPr id="4" name="TextBox 3"/>
          <p:cNvSpPr txBox="1"/>
          <p:nvPr/>
        </p:nvSpPr>
        <p:spPr>
          <a:xfrm>
            <a:off x="7012502" y="6444943"/>
            <a:ext cx="1941044" cy="369332"/>
          </a:xfrm>
          <a:prstGeom prst="rect">
            <a:avLst/>
          </a:prstGeom>
          <a:noFill/>
        </p:spPr>
        <p:txBody>
          <a:bodyPr wrap="none" rtlCol="0">
            <a:spAutoFit/>
          </a:bodyPr>
          <a:lstStyle/>
          <a:p>
            <a:r>
              <a:rPr lang="en-NZ"/>
              <a:t>Ref: Schwarz, Tufts</a:t>
            </a:r>
          </a:p>
        </p:txBody>
      </p:sp>
      <p:pic>
        <p:nvPicPr>
          <p:cNvPr id="5" name="Picture 4">
            <a:extLst>
              <a:ext uri="{FF2B5EF4-FFF2-40B4-BE49-F238E27FC236}">
                <a16:creationId xmlns:a16="http://schemas.microsoft.com/office/drawing/2014/main" id="{DC775B33-770B-4669-A701-70A0DF409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4263" y="694317"/>
            <a:ext cx="3414620" cy="3849724"/>
          </a:xfrm>
          <a:prstGeom prst="rect">
            <a:avLst/>
          </a:prstGeom>
        </p:spPr>
      </p:pic>
    </p:spTree>
    <p:extLst>
      <p:ext uri="{BB962C8B-B14F-4D97-AF65-F5344CB8AC3E}">
        <p14:creationId xmlns:p14="http://schemas.microsoft.com/office/powerpoint/2010/main" val="2634910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419" y="97145"/>
            <a:ext cx="10515600" cy="921341"/>
          </a:xfrm>
        </p:spPr>
        <p:txBody>
          <a:bodyPr/>
          <a:lstStyle/>
          <a:p>
            <a:r>
              <a:rPr lang="en-NZ" dirty="0">
                <a:solidFill>
                  <a:srgbClr val="0070C0"/>
                </a:solidFill>
              </a:rPr>
              <a:t>Common </a:t>
            </a:r>
            <a:r>
              <a:rPr lang="en-NZ" dirty="0">
                <a:solidFill>
                  <a:srgbClr val="C00000"/>
                </a:solidFill>
              </a:rPr>
              <a:t>errors</a:t>
            </a:r>
            <a:r>
              <a:rPr lang="en-NZ" dirty="0">
                <a:solidFill>
                  <a:srgbClr val="0070C0"/>
                </a:solidFill>
              </a:rPr>
              <a:t> (cont’d)</a:t>
            </a:r>
          </a:p>
        </p:txBody>
      </p:sp>
      <p:sp>
        <p:nvSpPr>
          <p:cNvPr id="3" name="Content Placeholder 2"/>
          <p:cNvSpPr>
            <a:spLocks noGrp="1"/>
          </p:cNvSpPr>
          <p:nvPr>
            <p:ph idx="1"/>
          </p:nvPr>
        </p:nvSpPr>
        <p:spPr>
          <a:xfrm>
            <a:off x="561754" y="1105712"/>
            <a:ext cx="7316972" cy="4890497"/>
          </a:xfrm>
        </p:spPr>
        <p:txBody>
          <a:bodyPr>
            <a:normAutofit fontScale="85000" lnSpcReduction="20000"/>
          </a:bodyPr>
          <a:lstStyle/>
          <a:p>
            <a:r>
              <a:rPr lang="en-NZ" dirty="0">
                <a:solidFill>
                  <a:srgbClr val="0070C0"/>
                </a:solidFill>
              </a:rPr>
              <a:t>Poor chart effects</a:t>
            </a:r>
            <a:r>
              <a:rPr lang="en-NZ" dirty="0"/>
              <a:t>. </a:t>
            </a:r>
          </a:p>
          <a:p>
            <a:pPr lvl="1"/>
            <a:r>
              <a:rPr lang="en-NZ" dirty="0"/>
              <a:t>Shading or 3-D effects are often added to liven up a graph. </a:t>
            </a:r>
          </a:p>
          <a:p>
            <a:pPr lvl="1"/>
            <a:r>
              <a:rPr lang="en-NZ" dirty="0"/>
              <a:t>In most cases they are useless since they distort the graph and add little new information to the story. </a:t>
            </a:r>
          </a:p>
          <a:p>
            <a:pPr lvl="1"/>
            <a:r>
              <a:rPr lang="en-NZ" dirty="0">
                <a:solidFill>
                  <a:srgbClr val="0070C0"/>
                </a:solidFill>
              </a:rPr>
              <a:t>3-D effe</a:t>
            </a:r>
            <a:r>
              <a:rPr lang="en-NZ" dirty="0"/>
              <a:t>cts are particularly poor as no information is being added; it is difficult to read the chart values;</a:t>
            </a:r>
          </a:p>
          <a:p>
            <a:endParaRPr lang="en-NZ" dirty="0"/>
          </a:p>
          <a:p>
            <a:r>
              <a:rPr lang="en-NZ" dirty="0"/>
              <a:t>Confusing of </a:t>
            </a:r>
            <a:r>
              <a:rPr lang="en-NZ" dirty="0">
                <a:solidFill>
                  <a:srgbClr val="0070C0"/>
                </a:solidFill>
              </a:rPr>
              <a:t>area</a:t>
            </a:r>
            <a:r>
              <a:rPr lang="en-NZ" dirty="0"/>
              <a:t> and </a:t>
            </a:r>
            <a:r>
              <a:rPr lang="en-NZ" dirty="0">
                <a:solidFill>
                  <a:srgbClr val="0070C0"/>
                </a:solidFill>
              </a:rPr>
              <a:t>length</a:t>
            </a:r>
            <a:r>
              <a:rPr lang="en-NZ" dirty="0"/>
              <a:t>. </a:t>
            </a:r>
          </a:p>
          <a:p>
            <a:pPr lvl="1"/>
            <a:r>
              <a:rPr lang="en-NZ" dirty="0"/>
              <a:t>If you make a picture twice as large, it looks as if it has four times the area!.</a:t>
            </a:r>
          </a:p>
          <a:p>
            <a:endParaRPr lang="en-NZ" dirty="0"/>
          </a:p>
          <a:p>
            <a:r>
              <a:rPr lang="en-NZ" dirty="0"/>
              <a:t>Too much precision. </a:t>
            </a:r>
          </a:p>
          <a:p>
            <a:pPr lvl="1"/>
            <a:r>
              <a:rPr lang="en-NZ" dirty="0"/>
              <a:t>We’ve all seen graphs reporting that the amount of money raised is $13,456,234.32. </a:t>
            </a:r>
          </a:p>
          <a:p>
            <a:pPr lvl="1"/>
            <a:r>
              <a:rPr lang="en-NZ" dirty="0"/>
              <a:t>Most people can’t distinguish objects at a resolution better than one part in a hundred. </a:t>
            </a:r>
          </a:p>
        </p:txBody>
      </p:sp>
      <p:sp>
        <p:nvSpPr>
          <p:cNvPr id="4" name="TextBox 3"/>
          <p:cNvSpPr txBox="1"/>
          <p:nvPr/>
        </p:nvSpPr>
        <p:spPr>
          <a:xfrm>
            <a:off x="7012502" y="6444943"/>
            <a:ext cx="1941044" cy="369332"/>
          </a:xfrm>
          <a:prstGeom prst="rect">
            <a:avLst/>
          </a:prstGeom>
          <a:noFill/>
        </p:spPr>
        <p:txBody>
          <a:bodyPr wrap="none" rtlCol="0">
            <a:spAutoFit/>
          </a:bodyPr>
          <a:lstStyle/>
          <a:p>
            <a:r>
              <a:rPr lang="en-NZ"/>
              <a:t>Ref: Schwarz, Tufts</a:t>
            </a:r>
          </a:p>
        </p:txBody>
      </p:sp>
      <p:pic>
        <p:nvPicPr>
          <p:cNvPr id="5" name="Picture 4"/>
          <p:cNvPicPr>
            <a:picLocks noChangeAspect="1"/>
          </p:cNvPicPr>
          <p:nvPr/>
        </p:nvPicPr>
        <p:blipFill>
          <a:blip r:embed="rId2"/>
          <a:stretch>
            <a:fillRect/>
          </a:stretch>
        </p:blipFill>
        <p:spPr>
          <a:xfrm>
            <a:off x="7983024" y="315935"/>
            <a:ext cx="3825480" cy="2198665"/>
          </a:xfrm>
          <a:prstGeom prst="rect">
            <a:avLst/>
          </a:prstGeom>
        </p:spPr>
      </p:pic>
      <p:pic>
        <p:nvPicPr>
          <p:cNvPr id="7" name="Picture 6">
            <a:extLst>
              <a:ext uri="{FF2B5EF4-FFF2-40B4-BE49-F238E27FC236}">
                <a16:creationId xmlns:a16="http://schemas.microsoft.com/office/drawing/2014/main" id="{DA27DA13-3B6F-BB13-223A-08D791A5050A}"/>
              </a:ext>
            </a:extLst>
          </p:cNvPr>
          <p:cNvPicPr>
            <a:picLocks noChangeAspect="1"/>
          </p:cNvPicPr>
          <p:nvPr/>
        </p:nvPicPr>
        <p:blipFill>
          <a:blip r:embed="rId3"/>
          <a:stretch>
            <a:fillRect/>
          </a:stretch>
        </p:blipFill>
        <p:spPr>
          <a:xfrm>
            <a:off x="7983024" y="3355200"/>
            <a:ext cx="3961514" cy="2641009"/>
          </a:xfrm>
          <a:prstGeom prst="rect">
            <a:avLst/>
          </a:prstGeom>
        </p:spPr>
      </p:pic>
    </p:spTree>
    <p:extLst>
      <p:ext uri="{BB962C8B-B14F-4D97-AF65-F5344CB8AC3E}">
        <p14:creationId xmlns:p14="http://schemas.microsoft.com/office/powerpoint/2010/main" val="2045319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solidFill>
                  <a:srgbClr val="0070C0"/>
                </a:solidFill>
              </a:rPr>
              <a:t>Plots in plots</a:t>
            </a:r>
          </a:p>
        </p:txBody>
      </p:sp>
      <p:sp>
        <p:nvSpPr>
          <p:cNvPr id="3" name="Content Placeholder 2"/>
          <p:cNvSpPr>
            <a:spLocks noGrp="1"/>
          </p:cNvSpPr>
          <p:nvPr>
            <p:ph idx="1"/>
          </p:nvPr>
        </p:nvSpPr>
        <p:spPr>
          <a:xfrm>
            <a:off x="616249" y="1454234"/>
            <a:ext cx="4638261" cy="4351338"/>
          </a:xfrm>
        </p:spPr>
        <p:txBody>
          <a:bodyPr>
            <a:normAutofit/>
          </a:bodyPr>
          <a:lstStyle/>
          <a:p>
            <a:pPr marL="0" indent="0">
              <a:buNone/>
            </a:pPr>
            <a:endParaRPr lang="en-NZ"/>
          </a:p>
          <a:p>
            <a:r>
              <a:rPr lang="en-NZ"/>
              <a:t>Have content at different scales</a:t>
            </a:r>
          </a:p>
          <a:p>
            <a:pPr lvl="1"/>
            <a:r>
              <a:rPr lang="en-NZ"/>
              <a:t>We need to re-focus</a:t>
            </a:r>
          </a:p>
          <a:p>
            <a:endParaRPr lang="en-NZ"/>
          </a:p>
          <a:p>
            <a:r>
              <a:rPr lang="en-NZ"/>
              <a:t>Zoom the plot, but don’t need a new plot</a:t>
            </a:r>
          </a:p>
          <a:p>
            <a:endParaRPr lang="en-NZ"/>
          </a:p>
          <a:p>
            <a:r>
              <a:rPr lang="en-NZ"/>
              <a:t>Too much ? </a:t>
            </a:r>
          </a:p>
        </p:txBody>
      </p:sp>
      <p:pic>
        <p:nvPicPr>
          <p:cNvPr id="4" name="Picture 3"/>
          <p:cNvPicPr>
            <a:picLocks noChangeAspect="1"/>
          </p:cNvPicPr>
          <p:nvPr/>
        </p:nvPicPr>
        <p:blipFill>
          <a:blip r:embed="rId2"/>
          <a:stretch>
            <a:fillRect/>
          </a:stretch>
        </p:blipFill>
        <p:spPr>
          <a:xfrm>
            <a:off x="4907009" y="3958674"/>
            <a:ext cx="4304806" cy="2822713"/>
          </a:xfrm>
          <a:prstGeom prst="rect">
            <a:avLst/>
          </a:prstGeom>
        </p:spPr>
      </p:pic>
      <p:pic>
        <p:nvPicPr>
          <p:cNvPr id="6" name="Picture 5"/>
          <p:cNvPicPr>
            <a:picLocks noChangeAspect="1"/>
          </p:cNvPicPr>
          <p:nvPr/>
        </p:nvPicPr>
        <p:blipFill>
          <a:blip r:embed="rId3"/>
          <a:stretch>
            <a:fillRect/>
          </a:stretch>
        </p:blipFill>
        <p:spPr>
          <a:xfrm>
            <a:off x="8614562" y="198533"/>
            <a:ext cx="3364936" cy="3872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5D04FD10-F4DD-5961-EB62-D676E5630631}"/>
              </a:ext>
            </a:extLst>
          </p:cNvPr>
          <p:cNvPicPr>
            <a:picLocks noChangeAspect="1"/>
          </p:cNvPicPr>
          <p:nvPr/>
        </p:nvPicPr>
        <p:blipFill rotWithShape="1">
          <a:blip r:embed="rId4"/>
          <a:srcRect l="5567" t="1404" r="50624" b="38800"/>
          <a:stretch/>
        </p:blipFill>
        <p:spPr>
          <a:xfrm>
            <a:off x="5100393" y="437117"/>
            <a:ext cx="1991213" cy="1470978"/>
          </a:xfrm>
          <a:prstGeom prst="rect">
            <a:avLst/>
          </a:prstGeom>
        </p:spPr>
      </p:pic>
    </p:spTree>
    <p:extLst>
      <p:ext uri="{BB962C8B-B14F-4D97-AF65-F5344CB8AC3E}">
        <p14:creationId xmlns:p14="http://schemas.microsoft.com/office/powerpoint/2010/main" val="2227727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Advanced advice</a:t>
            </a:r>
          </a:p>
        </p:txBody>
      </p:sp>
      <p:sp>
        <p:nvSpPr>
          <p:cNvPr id="3" name="Content Placeholder 2"/>
          <p:cNvSpPr>
            <a:spLocks noGrp="1"/>
          </p:cNvSpPr>
          <p:nvPr>
            <p:ph idx="1"/>
          </p:nvPr>
        </p:nvSpPr>
        <p:spPr>
          <a:xfrm>
            <a:off x="838200" y="1825625"/>
            <a:ext cx="4638261" cy="4351338"/>
          </a:xfrm>
        </p:spPr>
        <p:txBody>
          <a:bodyPr/>
          <a:lstStyle/>
          <a:p>
            <a:endParaRPr lang="en-NZ"/>
          </a:p>
          <a:p>
            <a:r>
              <a:rPr lang="en-NZ"/>
              <a:t>Don’t bother with scales if you don’t need them</a:t>
            </a:r>
          </a:p>
          <a:p>
            <a:endParaRPr lang="en-NZ"/>
          </a:p>
          <a:p>
            <a:r>
              <a:rPr lang="en-NZ"/>
              <a:t>But be careful !</a:t>
            </a:r>
          </a:p>
          <a:p>
            <a:pPr lvl="1"/>
            <a:r>
              <a:rPr lang="en-NZ"/>
              <a:t>See rule #1</a:t>
            </a:r>
          </a:p>
        </p:txBody>
      </p:sp>
      <p:pic>
        <p:nvPicPr>
          <p:cNvPr id="5" name="Picture 4"/>
          <p:cNvPicPr>
            <a:picLocks noChangeAspect="1"/>
          </p:cNvPicPr>
          <p:nvPr/>
        </p:nvPicPr>
        <p:blipFill>
          <a:blip r:embed="rId2"/>
          <a:stretch>
            <a:fillRect/>
          </a:stretch>
        </p:blipFill>
        <p:spPr>
          <a:xfrm>
            <a:off x="7587077" y="2186297"/>
            <a:ext cx="3329401" cy="2638945"/>
          </a:xfrm>
          <a:prstGeom prst="rect">
            <a:avLst/>
          </a:prstGeom>
        </p:spPr>
      </p:pic>
    </p:spTree>
    <p:extLst>
      <p:ext uri="{BB962C8B-B14F-4D97-AF65-F5344CB8AC3E}">
        <p14:creationId xmlns:p14="http://schemas.microsoft.com/office/powerpoint/2010/main" val="197344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03" y="221875"/>
            <a:ext cx="4118811" cy="889731"/>
          </a:xfrm>
        </p:spPr>
        <p:txBody>
          <a:bodyPr>
            <a:normAutofit fontScale="90000"/>
          </a:bodyPr>
          <a:lstStyle/>
          <a:p>
            <a:r>
              <a:rPr lang="en-NZ" dirty="0">
                <a:solidFill>
                  <a:srgbClr val="0070C0"/>
                </a:solidFill>
              </a:rPr>
              <a:t>Draw attention to the important bits</a:t>
            </a:r>
          </a:p>
        </p:txBody>
      </p:sp>
      <p:pic>
        <p:nvPicPr>
          <p:cNvPr id="4" name="Picture 3"/>
          <p:cNvPicPr>
            <a:picLocks noChangeAspect="1"/>
          </p:cNvPicPr>
          <p:nvPr/>
        </p:nvPicPr>
        <p:blipFill>
          <a:blip r:embed="rId2"/>
          <a:stretch>
            <a:fillRect/>
          </a:stretch>
        </p:blipFill>
        <p:spPr>
          <a:xfrm>
            <a:off x="1129766" y="1559744"/>
            <a:ext cx="8867674" cy="4886726"/>
          </a:xfrm>
          <a:prstGeom prst="rect">
            <a:avLst/>
          </a:prstGeom>
        </p:spPr>
      </p:pic>
      <p:sp>
        <p:nvSpPr>
          <p:cNvPr id="5" name="TextBox 4"/>
          <p:cNvSpPr txBox="1"/>
          <p:nvPr/>
        </p:nvSpPr>
        <p:spPr>
          <a:xfrm>
            <a:off x="7017619" y="666740"/>
            <a:ext cx="3996607" cy="276999"/>
          </a:xfrm>
          <a:prstGeom prst="rect">
            <a:avLst/>
          </a:prstGeom>
          <a:noFill/>
        </p:spPr>
        <p:txBody>
          <a:bodyPr wrap="none" rtlCol="0">
            <a:spAutoFit/>
          </a:bodyPr>
          <a:lstStyle/>
          <a:p>
            <a:r>
              <a:rPr lang="en-NZ" sz="1200" dirty="0">
                <a:solidFill>
                  <a:schemeClr val="accent1">
                    <a:lumMod val="75000"/>
                  </a:schemeClr>
                </a:solidFill>
                <a:latin typeface="Cavolini" panose="03000502040302020204" pitchFamily="66" charset="0"/>
                <a:cs typeface="Cavolini" panose="03000502040302020204" pitchFamily="66" charset="0"/>
              </a:rPr>
              <a:t>Infeasible region is not entirely unimportant</a:t>
            </a:r>
          </a:p>
        </p:txBody>
      </p:sp>
      <p:cxnSp>
        <p:nvCxnSpPr>
          <p:cNvPr id="7" name="Straight Arrow Connector 6"/>
          <p:cNvCxnSpPr>
            <a:cxnSpLocks/>
            <a:stCxn id="5" idx="2"/>
          </p:cNvCxnSpPr>
          <p:nvPr/>
        </p:nvCxnSpPr>
        <p:spPr>
          <a:xfrm flipH="1">
            <a:off x="7825340" y="943739"/>
            <a:ext cx="1190583" cy="174170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597ADF-582A-45CE-8205-0F03AA6F62A1}"/>
              </a:ext>
            </a:extLst>
          </p:cNvPr>
          <p:cNvSpPr txBox="1"/>
          <p:nvPr/>
        </p:nvSpPr>
        <p:spPr>
          <a:xfrm>
            <a:off x="9352073" y="2316116"/>
            <a:ext cx="2119491" cy="461665"/>
          </a:xfrm>
          <a:prstGeom prst="rect">
            <a:avLst/>
          </a:prstGeom>
          <a:noFill/>
        </p:spPr>
        <p:txBody>
          <a:bodyPr wrap="none" rtlCol="0">
            <a:spAutoFit/>
          </a:bodyPr>
          <a:lstStyle/>
          <a:p>
            <a:pPr algn="ctr"/>
            <a:r>
              <a:rPr lang="en-NZ" sz="1200">
                <a:solidFill>
                  <a:schemeClr val="accent1">
                    <a:lumMod val="75000"/>
                  </a:schemeClr>
                </a:solidFill>
                <a:latin typeface="Cavolini" panose="03000502040302020204" pitchFamily="66" charset="0"/>
                <a:cs typeface="Cavolini" panose="03000502040302020204" pitchFamily="66" charset="0"/>
              </a:rPr>
              <a:t>Shading is transparent</a:t>
            </a:r>
            <a:br>
              <a:rPr lang="en-NZ" sz="1200">
                <a:solidFill>
                  <a:schemeClr val="accent1">
                    <a:lumMod val="75000"/>
                  </a:schemeClr>
                </a:solidFill>
                <a:latin typeface="Cavolini" panose="03000502040302020204" pitchFamily="66" charset="0"/>
                <a:cs typeface="Cavolini" panose="03000502040302020204" pitchFamily="66" charset="0"/>
              </a:rPr>
            </a:br>
            <a:r>
              <a:rPr lang="en-NZ" sz="1200">
                <a:solidFill>
                  <a:schemeClr val="accent1">
                    <a:lumMod val="75000"/>
                  </a:schemeClr>
                </a:solidFill>
                <a:latin typeface="Cavolini" panose="03000502040302020204" pitchFamily="66" charset="0"/>
                <a:cs typeface="Cavolini" panose="03000502040302020204" pitchFamily="66" charset="0"/>
              </a:rPr>
              <a:t>(i.e. “see through”)</a:t>
            </a:r>
          </a:p>
        </p:txBody>
      </p:sp>
    </p:spTree>
    <p:extLst>
      <p:ext uri="{BB962C8B-B14F-4D97-AF65-F5344CB8AC3E}">
        <p14:creationId xmlns:p14="http://schemas.microsoft.com/office/powerpoint/2010/main" val="2610462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83" y="354865"/>
            <a:ext cx="10515600" cy="1325563"/>
          </a:xfrm>
        </p:spPr>
        <p:txBody>
          <a:bodyPr>
            <a:normAutofit/>
          </a:bodyPr>
          <a:lstStyle/>
          <a:p>
            <a:r>
              <a:rPr lang="en-NZ" sz="4000" dirty="0">
                <a:solidFill>
                  <a:srgbClr val="0070C0"/>
                </a:solidFill>
              </a:rPr>
              <a:t>Plot Aspect ratios</a:t>
            </a:r>
          </a:p>
        </p:txBody>
      </p:sp>
      <p:sp>
        <p:nvSpPr>
          <p:cNvPr id="3" name="Content Placeholder 2"/>
          <p:cNvSpPr>
            <a:spLocks noGrp="1"/>
          </p:cNvSpPr>
          <p:nvPr>
            <p:ph idx="1"/>
          </p:nvPr>
        </p:nvSpPr>
        <p:spPr>
          <a:xfrm>
            <a:off x="352425" y="1787525"/>
            <a:ext cx="4113387" cy="4351338"/>
          </a:xfrm>
        </p:spPr>
        <p:txBody>
          <a:bodyPr/>
          <a:lstStyle/>
          <a:p>
            <a:r>
              <a:rPr lang="en-NZ"/>
              <a:t>Square plots should be “square”</a:t>
            </a:r>
          </a:p>
          <a:p>
            <a:endParaRPr lang="en-NZ"/>
          </a:p>
          <a:p>
            <a:r>
              <a:rPr lang="en-NZ"/>
              <a:t>45 degree lines</a:t>
            </a:r>
          </a:p>
          <a:p>
            <a:pPr lvl="1"/>
            <a:r>
              <a:rPr lang="en-NZ"/>
              <a:t>Does the slope mean something?  </a:t>
            </a:r>
          </a:p>
          <a:p>
            <a:pPr lvl="1"/>
            <a:endParaRPr lang="en-NZ"/>
          </a:p>
          <a:p>
            <a:r>
              <a:rPr lang="en-NZ"/>
              <a:t>Circles not ellipses</a:t>
            </a:r>
          </a:p>
          <a:p>
            <a:endParaRPr lang="en-NZ"/>
          </a:p>
        </p:txBody>
      </p:sp>
      <p:pic>
        <p:nvPicPr>
          <p:cNvPr id="4" name="Picture 3"/>
          <p:cNvPicPr>
            <a:picLocks noChangeAspect="1"/>
          </p:cNvPicPr>
          <p:nvPr/>
        </p:nvPicPr>
        <p:blipFill>
          <a:blip r:embed="rId2"/>
          <a:stretch>
            <a:fillRect/>
          </a:stretch>
        </p:blipFill>
        <p:spPr>
          <a:xfrm>
            <a:off x="4358309" y="365125"/>
            <a:ext cx="5035349" cy="4121150"/>
          </a:xfrm>
          <a:prstGeom prst="rect">
            <a:avLst/>
          </a:prstGeom>
        </p:spPr>
      </p:pic>
      <p:pic>
        <p:nvPicPr>
          <p:cNvPr id="5" name="Picture 4"/>
          <p:cNvPicPr>
            <a:picLocks noChangeAspect="1"/>
          </p:cNvPicPr>
          <p:nvPr/>
        </p:nvPicPr>
        <p:blipFill>
          <a:blip r:embed="rId3"/>
          <a:stretch>
            <a:fillRect/>
          </a:stretch>
        </p:blipFill>
        <p:spPr>
          <a:xfrm>
            <a:off x="9259324" y="466724"/>
            <a:ext cx="2018276" cy="59340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148CE32-F69D-5CC8-D159-DB3625CA1297}"/>
              </a:ext>
            </a:extLst>
          </p:cNvPr>
          <p:cNvSpPr txBox="1"/>
          <p:nvPr/>
        </p:nvSpPr>
        <p:spPr>
          <a:xfrm>
            <a:off x="4683994" y="4762490"/>
            <a:ext cx="3785011" cy="276999"/>
          </a:xfrm>
          <a:prstGeom prst="rect">
            <a:avLst/>
          </a:prstGeom>
          <a:noFill/>
        </p:spPr>
        <p:txBody>
          <a:bodyPr wrap="none" rtlCol="0">
            <a:spAutoFit/>
          </a:bodyPr>
          <a:lstStyle/>
          <a:p>
            <a:r>
              <a:rPr lang="en-NZ" sz="1200" dirty="0">
                <a:solidFill>
                  <a:schemeClr val="accent1">
                    <a:lumMod val="75000"/>
                  </a:schemeClr>
                </a:solidFill>
                <a:latin typeface="Cavolini" panose="03000502040302020204" pitchFamily="66" charset="0"/>
                <a:cs typeface="Cavolini" panose="03000502040302020204" pitchFamily="66" charset="0"/>
              </a:rPr>
              <a:t>Actually, above plot is not strictly correct</a:t>
            </a:r>
          </a:p>
        </p:txBody>
      </p:sp>
    </p:spTree>
    <p:extLst>
      <p:ext uri="{BB962C8B-B14F-4D97-AF65-F5344CB8AC3E}">
        <p14:creationId xmlns:p14="http://schemas.microsoft.com/office/powerpoint/2010/main" val="2268211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t>
            </a:r>
            <a:r>
              <a:rPr lang="en-NZ" dirty="0">
                <a:solidFill>
                  <a:srgbClr val="C00000"/>
                </a:solidFill>
              </a:rPr>
              <a:t>Banking</a:t>
            </a:r>
            <a:r>
              <a:rPr lang="en-NZ" dirty="0"/>
              <a:t>” to 45</a:t>
            </a:r>
            <a:r>
              <a:rPr lang="en-NZ" baseline="30000" dirty="0"/>
              <a:t>o</a:t>
            </a:r>
          </a:p>
        </p:txBody>
      </p:sp>
      <p:sp>
        <p:nvSpPr>
          <p:cNvPr id="3" name="Content Placeholder 2"/>
          <p:cNvSpPr>
            <a:spLocks noGrp="1"/>
          </p:cNvSpPr>
          <p:nvPr>
            <p:ph idx="1"/>
          </p:nvPr>
        </p:nvSpPr>
        <p:spPr/>
        <p:txBody>
          <a:bodyPr/>
          <a:lstStyle/>
          <a:p>
            <a:r>
              <a:rPr lang="en-NZ" dirty="0"/>
              <a:t>CO</a:t>
            </a:r>
            <a:r>
              <a:rPr lang="en-NZ" baseline="-25000" dirty="0"/>
              <a:t>2</a:t>
            </a:r>
            <a:r>
              <a:rPr lang="en-NZ" dirty="0"/>
              <a:t> levels increase</a:t>
            </a:r>
          </a:p>
          <a:p>
            <a:pPr lvl="1"/>
            <a:r>
              <a:rPr lang="en-NZ" dirty="0">
                <a:solidFill>
                  <a:schemeClr val="bg1">
                    <a:lumMod val="50000"/>
                  </a:schemeClr>
                </a:solidFill>
              </a:rPr>
              <a:t>Famous curve !</a:t>
            </a:r>
          </a:p>
          <a:p>
            <a:endParaRPr lang="en-NZ" dirty="0"/>
          </a:p>
          <a:p>
            <a:r>
              <a:rPr lang="en-NZ" dirty="0"/>
              <a:t>But what else do you see? </a:t>
            </a:r>
          </a:p>
        </p:txBody>
      </p:sp>
      <p:sp>
        <p:nvSpPr>
          <p:cNvPr id="4" name="TextBox 3"/>
          <p:cNvSpPr txBox="1"/>
          <p:nvPr/>
        </p:nvSpPr>
        <p:spPr>
          <a:xfrm>
            <a:off x="6698975" y="6390860"/>
            <a:ext cx="5309082" cy="307777"/>
          </a:xfrm>
          <a:prstGeom prst="rect">
            <a:avLst/>
          </a:prstGeom>
          <a:noFill/>
        </p:spPr>
        <p:txBody>
          <a:bodyPr wrap="none" rtlCol="0">
            <a:spAutoFit/>
          </a:bodyPr>
          <a:lstStyle/>
          <a:p>
            <a:r>
              <a:rPr lang="en-NZ" sz="1400">
                <a:solidFill>
                  <a:schemeClr val="bg1">
                    <a:lumMod val="50000"/>
                  </a:schemeClr>
                </a:solidFill>
              </a:rPr>
              <a:t>Ref: http://vis.berkeley.edu/papers/banking/2006-Banking-InfoVis.pdf</a:t>
            </a:r>
          </a:p>
        </p:txBody>
      </p:sp>
      <p:pic>
        <p:nvPicPr>
          <p:cNvPr id="5" name="Picture 4"/>
          <p:cNvPicPr>
            <a:picLocks noChangeAspect="1"/>
          </p:cNvPicPr>
          <p:nvPr/>
        </p:nvPicPr>
        <p:blipFill>
          <a:blip r:embed="rId2"/>
          <a:stretch>
            <a:fillRect/>
          </a:stretch>
        </p:blipFill>
        <p:spPr>
          <a:xfrm>
            <a:off x="5442503" y="812730"/>
            <a:ext cx="5600700" cy="5153025"/>
          </a:xfrm>
          <a:prstGeom prst="rect">
            <a:avLst/>
          </a:prstGeom>
        </p:spPr>
      </p:pic>
    </p:spTree>
    <p:extLst>
      <p:ext uri="{BB962C8B-B14F-4D97-AF65-F5344CB8AC3E}">
        <p14:creationId xmlns:p14="http://schemas.microsoft.com/office/powerpoint/2010/main" val="491331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207" y="351389"/>
            <a:ext cx="4810125" cy="6334125"/>
          </a:xfrm>
          <a:prstGeom prst="rect">
            <a:avLst/>
          </a:prstGeom>
        </p:spPr>
      </p:pic>
      <p:pic>
        <p:nvPicPr>
          <p:cNvPr id="4" name="Picture 3"/>
          <p:cNvPicPr>
            <a:picLocks noChangeAspect="1"/>
          </p:cNvPicPr>
          <p:nvPr/>
        </p:nvPicPr>
        <p:blipFill>
          <a:blip r:embed="rId3"/>
          <a:stretch>
            <a:fillRect/>
          </a:stretch>
        </p:blipFill>
        <p:spPr>
          <a:xfrm>
            <a:off x="724866" y="1133061"/>
            <a:ext cx="10662753" cy="4362035"/>
          </a:xfrm>
          <a:prstGeom prst="rect">
            <a:avLst/>
          </a:prstGeom>
        </p:spPr>
      </p:pic>
    </p:spTree>
    <p:extLst>
      <p:ext uri="{BB962C8B-B14F-4D97-AF65-F5344CB8AC3E}">
        <p14:creationId xmlns:p14="http://schemas.microsoft.com/office/powerpoint/2010/main" val="46017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F293AB-AEF7-410B-917D-0B65DFA689B6}"/>
              </a:ext>
            </a:extLst>
          </p:cNvPr>
          <p:cNvPicPr>
            <a:picLocks noChangeAspect="1"/>
          </p:cNvPicPr>
          <p:nvPr/>
        </p:nvPicPr>
        <p:blipFill rotWithShape="1">
          <a:blip r:embed="rId2"/>
          <a:srcRect l="14557"/>
          <a:stretch/>
        </p:blipFill>
        <p:spPr>
          <a:xfrm>
            <a:off x="585866" y="578249"/>
            <a:ext cx="6195748" cy="2092639"/>
          </a:xfrm>
          <a:prstGeom prst="rect">
            <a:avLst/>
          </a:prstGeom>
        </p:spPr>
      </p:pic>
      <p:pic>
        <p:nvPicPr>
          <p:cNvPr id="5" name="Picture 4">
            <a:extLst>
              <a:ext uri="{FF2B5EF4-FFF2-40B4-BE49-F238E27FC236}">
                <a16:creationId xmlns:a16="http://schemas.microsoft.com/office/drawing/2014/main" id="{E7160ED0-E83A-4B35-8808-DDCF3981209E}"/>
              </a:ext>
            </a:extLst>
          </p:cNvPr>
          <p:cNvPicPr>
            <a:picLocks noChangeAspect="1"/>
          </p:cNvPicPr>
          <p:nvPr/>
        </p:nvPicPr>
        <p:blipFill rotWithShape="1">
          <a:blip r:embed="rId3"/>
          <a:srcRect l="9979" t="4188"/>
          <a:stretch/>
        </p:blipFill>
        <p:spPr>
          <a:xfrm>
            <a:off x="5110067" y="2191385"/>
            <a:ext cx="6711325" cy="443550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B38783D-C430-4DCA-97A6-1E83B8ADC04B}"/>
              </a:ext>
            </a:extLst>
          </p:cNvPr>
          <p:cNvSpPr txBox="1"/>
          <p:nvPr/>
        </p:nvSpPr>
        <p:spPr>
          <a:xfrm>
            <a:off x="855677" y="6274965"/>
            <a:ext cx="3082126" cy="369332"/>
          </a:xfrm>
          <a:prstGeom prst="rect">
            <a:avLst/>
          </a:prstGeom>
          <a:noFill/>
        </p:spPr>
        <p:txBody>
          <a:bodyPr wrap="none" rtlCol="0">
            <a:spAutoFit/>
          </a:bodyPr>
          <a:lstStyle/>
          <a:p>
            <a:r>
              <a:rPr lang="en-NZ"/>
              <a:t>New Zealand Herald, Nov 2021</a:t>
            </a:r>
          </a:p>
        </p:txBody>
      </p:sp>
    </p:spTree>
    <p:extLst>
      <p:ext uri="{BB962C8B-B14F-4D97-AF65-F5344CB8AC3E}">
        <p14:creationId xmlns:p14="http://schemas.microsoft.com/office/powerpoint/2010/main" val="374486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5573" y="-242706"/>
            <a:ext cx="6980169" cy="4753000"/>
          </a:xfrm>
          <a:prstGeom prst="rect">
            <a:avLst/>
          </a:prstGeom>
        </p:spPr>
      </p:pic>
      <p:pic>
        <p:nvPicPr>
          <p:cNvPr id="3" name="Picture 2"/>
          <p:cNvPicPr>
            <a:picLocks noChangeAspect="1"/>
          </p:cNvPicPr>
          <p:nvPr/>
        </p:nvPicPr>
        <p:blipFill>
          <a:blip r:embed="rId3"/>
          <a:stretch>
            <a:fillRect/>
          </a:stretch>
        </p:blipFill>
        <p:spPr>
          <a:xfrm>
            <a:off x="1249845" y="4572000"/>
            <a:ext cx="9791700" cy="2286000"/>
          </a:xfrm>
          <a:prstGeom prst="rect">
            <a:avLst/>
          </a:prstGeom>
        </p:spPr>
      </p:pic>
      <p:sp>
        <p:nvSpPr>
          <p:cNvPr id="4" name="TextBox 3">
            <a:extLst>
              <a:ext uri="{FF2B5EF4-FFF2-40B4-BE49-F238E27FC236}">
                <a16:creationId xmlns:a16="http://schemas.microsoft.com/office/drawing/2014/main" id="{0640256D-9C0A-D628-8F7A-0F6BC8A57AEE}"/>
              </a:ext>
            </a:extLst>
          </p:cNvPr>
          <p:cNvSpPr txBox="1"/>
          <p:nvPr/>
        </p:nvSpPr>
        <p:spPr>
          <a:xfrm>
            <a:off x="299148" y="609600"/>
            <a:ext cx="2557110" cy="523220"/>
          </a:xfrm>
          <a:prstGeom prst="rect">
            <a:avLst/>
          </a:prstGeom>
          <a:noFill/>
        </p:spPr>
        <p:txBody>
          <a:bodyPr wrap="none" rtlCol="0">
            <a:spAutoFit/>
          </a:bodyPr>
          <a:lstStyle/>
          <a:p>
            <a:r>
              <a:rPr lang="en-NZ" sz="2800">
                <a:solidFill>
                  <a:schemeClr val="accent1">
                    <a:lumMod val="75000"/>
                  </a:schemeClr>
                </a:solidFill>
              </a:rPr>
              <a:t>Long time series</a:t>
            </a:r>
          </a:p>
        </p:txBody>
      </p:sp>
    </p:spTree>
    <p:extLst>
      <p:ext uri="{BB962C8B-B14F-4D97-AF65-F5344CB8AC3E}">
        <p14:creationId xmlns:p14="http://schemas.microsoft.com/office/powerpoint/2010/main" val="343911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51627" y="1676400"/>
            <a:ext cx="7410450" cy="5181600"/>
          </a:xfrm>
          <a:prstGeom prst="rect">
            <a:avLst/>
          </a:prstGeom>
        </p:spPr>
      </p:pic>
      <p:pic>
        <p:nvPicPr>
          <p:cNvPr id="3" name="Picture 2"/>
          <p:cNvPicPr>
            <a:picLocks noChangeAspect="1"/>
          </p:cNvPicPr>
          <p:nvPr/>
        </p:nvPicPr>
        <p:blipFill>
          <a:blip r:embed="rId3"/>
          <a:stretch>
            <a:fillRect/>
          </a:stretch>
        </p:blipFill>
        <p:spPr>
          <a:xfrm>
            <a:off x="1061002" y="-228600"/>
            <a:ext cx="9791700" cy="2286000"/>
          </a:xfrm>
          <a:prstGeom prst="rect">
            <a:avLst/>
          </a:prstGeom>
        </p:spPr>
      </p:pic>
      <p:sp>
        <p:nvSpPr>
          <p:cNvPr id="4" name="TextBox 3">
            <a:extLst>
              <a:ext uri="{FF2B5EF4-FFF2-40B4-BE49-F238E27FC236}">
                <a16:creationId xmlns:a16="http://schemas.microsoft.com/office/drawing/2014/main" id="{31DA5B54-7CC8-8690-0DCD-E7432C99736E}"/>
              </a:ext>
            </a:extLst>
          </p:cNvPr>
          <p:cNvSpPr txBox="1"/>
          <p:nvPr/>
        </p:nvSpPr>
        <p:spPr>
          <a:xfrm>
            <a:off x="184848" y="2730500"/>
            <a:ext cx="2915222" cy="1384995"/>
          </a:xfrm>
          <a:prstGeom prst="rect">
            <a:avLst/>
          </a:prstGeom>
          <a:noFill/>
        </p:spPr>
        <p:txBody>
          <a:bodyPr wrap="none" rtlCol="0">
            <a:spAutoFit/>
          </a:bodyPr>
          <a:lstStyle/>
          <a:p>
            <a:r>
              <a:rPr lang="en-NZ" sz="2800">
                <a:solidFill>
                  <a:schemeClr val="accent1">
                    <a:lumMod val="75000"/>
                  </a:schemeClr>
                </a:solidFill>
              </a:rPr>
              <a:t>Long time series</a:t>
            </a:r>
          </a:p>
          <a:p>
            <a:endParaRPr lang="en-NZ" sz="2800">
              <a:solidFill>
                <a:schemeClr val="accent1">
                  <a:lumMod val="75000"/>
                </a:schemeClr>
              </a:solidFill>
            </a:endParaRPr>
          </a:p>
          <a:p>
            <a:r>
              <a:rPr lang="en-NZ" sz="2800">
                <a:solidFill>
                  <a:schemeClr val="accent1">
                    <a:lumMod val="75000"/>
                  </a:schemeClr>
                </a:solidFill>
              </a:rPr>
              <a:t>(Could wrap them)</a:t>
            </a:r>
          </a:p>
        </p:txBody>
      </p:sp>
    </p:spTree>
    <p:extLst>
      <p:ext uri="{BB962C8B-B14F-4D97-AF65-F5344CB8AC3E}">
        <p14:creationId xmlns:p14="http://schemas.microsoft.com/office/powerpoint/2010/main" val="1545999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Aspect ratio</a:t>
            </a:r>
          </a:p>
        </p:txBody>
      </p:sp>
      <p:pic>
        <p:nvPicPr>
          <p:cNvPr id="3" name="Picture 2"/>
          <p:cNvPicPr>
            <a:picLocks noChangeAspect="1"/>
          </p:cNvPicPr>
          <p:nvPr/>
        </p:nvPicPr>
        <p:blipFill>
          <a:blip r:embed="rId2"/>
          <a:stretch>
            <a:fillRect/>
          </a:stretch>
        </p:blipFill>
        <p:spPr>
          <a:xfrm>
            <a:off x="6843562" y="465556"/>
            <a:ext cx="3871110" cy="5872680"/>
          </a:xfrm>
          <a:prstGeom prst="rect">
            <a:avLst/>
          </a:prstGeom>
          <a:effectLst>
            <a:outerShdw blurRad="50800" dist="38100" dir="2700000" algn="tl" rotWithShape="0">
              <a:prstClr val="black">
                <a:alpha val="40000"/>
              </a:prstClr>
            </a:outerShdw>
          </a:effectLst>
        </p:spPr>
      </p:pic>
      <p:sp>
        <p:nvSpPr>
          <p:cNvPr id="4" name="TextBox 3"/>
          <p:cNvSpPr txBox="1"/>
          <p:nvPr/>
        </p:nvSpPr>
        <p:spPr>
          <a:xfrm>
            <a:off x="838200" y="2271562"/>
            <a:ext cx="3916393" cy="923330"/>
          </a:xfrm>
          <a:prstGeom prst="rect">
            <a:avLst/>
          </a:prstGeom>
          <a:noFill/>
        </p:spPr>
        <p:txBody>
          <a:bodyPr wrap="none" rtlCol="0">
            <a:spAutoFit/>
          </a:bodyPr>
          <a:lstStyle/>
          <a:p>
            <a:r>
              <a:rPr lang="en-NZ">
                <a:solidFill>
                  <a:schemeClr val="accent1">
                    <a:lumMod val="75000"/>
                  </a:schemeClr>
                </a:solidFill>
                <a:latin typeface="Bradley Hand ITC" panose="03070402050302030203" pitchFamily="66" charset="0"/>
              </a:rPr>
              <a:t>This is a full page from a book. </a:t>
            </a:r>
          </a:p>
          <a:p>
            <a:endParaRPr lang="en-NZ">
              <a:solidFill>
                <a:schemeClr val="accent1">
                  <a:lumMod val="75000"/>
                </a:schemeClr>
              </a:solidFill>
              <a:latin typeface="Bradley Hand ITC" panose="03070402050302030203" pitchFamily="66" charset="0"/>
            </a:endParaRPr>
          </a:p>
          <a:p>
            <a:r>
              <a:rPr lang="en-NZ">
                <a:solidFill>
                  <a:schemeClr val="accent1">
                    <a:lumMod val="75000"/>
                  </a:schemeClr>
                </a:solidFill>
                <a:latin typeface="Bradley Hand ITC" panose="03070402050302030203" pitchFamily="66" charset="0"/>
              </a:rPr>
              <a:t>Note  the two classic “</a:t>
            </a:r>
            <a:r>
              <a:rPr lang="en-NZ" b="1">
                <a:solidFill>
                  <a:schemeClr val="accent1">
                    <a:lumMod val="75000"/>
                  </a:schemeClr>
                </a:solidFill>
                <a:latin typeface="Bradley Hand ITC" panose="03070402050302030203" pitchFamily="66" charset="0"/>
              </a:rPr>
              <a:t>long</a:t>
            </a:r>
            <a:r>
              <a:rPr lang="en-NZ">
                <a:solidFill>
                  <a:schemeClr val="accent1">
                    <a:lumMod val="75000"/>
                  </a:schemeClr>
                </a:solidFill>
                <a:latin typeface="Bradley Hand ITC" panose="03070402050302030203" pitchFamily="66" charset="0"/>
              </a:rPr>
              <a:t>” time series </a:t>
            </a:r>
          </a:p>
        </p:txBody>
      </p:sp>
      <p:cxnSp>
        <p:nvCxnSpPr>
          <p:cNvPr id="6" name="Straight Arrow Connector 5"/>
          <p:cNvCxnSpPr/>
          <p:nvPr/>
        </p:nvCxnSpPr>
        <p:spPr>
          <a:xfrm flipV="1">
            <a:off x="5024387" y="1376413"/>
            <a:ext cx="1992430" cy="1617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76787" y="3145857"/>
            <a:ext cx="1907407" cy="559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32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6EE6-0700-0761-DF1A-CE7D22F484FE}"/>
              </a:ext>
            </a:extLst>
          </p:cNvPr>
          <p:cNvSpPr>
            <a:spLocks noGrp="1"/>
          </p:cNvSpPr>
          <p:nvPr>
            <p:ph type="title"/>
          </p:nvPr>
        </p:nvSpPr>
        <p:spPr/>
        <p:txBody>
          <a:bodyPr/>
          <a:lstStyle/>
          <a:p>
            <a:r>
              <a:rPr lang="en-NZ" dirty="0"/>
              <a:t>Colour</a:t>
            </a:r>
          </a:p>
        </p:txBody>
      </p:sp>
      <p:pic>
        <p:nvPicPr>
          <p:cNvPr id="4" name="Picture 3">
            <a:extLst>
              <a:ext uri="{FF2B5EF4-FFF2-40B4-BE49-F238E27FC236}">
                <a16:creationId xmlns:a16="http://schemas.microsoft.com/office/drawing/2014/main" id="{741C2F66-98DA-F816-9117-CB0A581A37E0}"/>
              </a:ext>
            </a:extLst>
          </p:cNvPr>
          <p:cNvPicPr>
            <a:picLocks noChangeAspect="1"/>
          </p:cNvPicPr>
          <p:nvPr/>
        </p:nvPicPr>
        <p:blipFill>
          <a:blip r:embed="rId2"/>
          <a:stretch>
            <a:fillRect/>
          </a:stretch>
        </p:blipFill>
        <p:spPr>
          <a:xfrm>
            <a:off x="934752" y="1127760"/>
            <a:ext cx="9631119" cy="4991797"/>
          </a:xfrm>
          <a:prstGeom prst="rect">
            <a:avLst/>
          </a:prstGeom>
        </p:spPr>
      </p:pic>
      <p:sp>
        <p:nvSpPr>
          <p:cNvPr id="5" name="TextBox 4">
            <a:extLst>
              <a:ext uri="{FF2B5EF4-FFF2-40B4-BE49-F238E27FC236}">
                <a16:creationId xmlns:a16="http://schemas.microsoft.com/office/drawing/2014/main" id="{0B2878C1-E9BA-A964-2DC8-62074C9F0BA7}"/>
              </a:ext>
            </a:extLst>
          </p:cNvPr>
          <p:cNvSpPr txBox="1"/>
          <p:nvPr/>
        </p:nvSpPr>
        <p:spPr>
          <a:xfrm>
            <a:off x="8552984" y="6338986"/>
            <a:ext cx="3553473" cy="307777"/>
          </a:xfrm>
          <a:prstGeom prst="rect">
            <a:avLst/>
          </a:prstGeom>
          <a:noFill/>
        </p:spPr>
        <p:txBody>
          <a:bodyPr wrap="none" rtlCol="0">
            <a:spAutoFit/>
          </a:bodyPr>
          <a:lstStyle/>
          <a:p>
            <a:r>
              <a:rPr lang="en-NZ" sz="1400">
                <a:solidFill>
                  <a:schemeClr val="tx2">
                    <a:lumMod val="60000"/>
                    <a:lumOff val="40000"/>
                  </a:schemeClr>
                </a:solidFill>
              </a:rPr>
              <a:t>No, I don’t like the background shading either </a:t>
            </a:r>
          </a:p>
        </p:txBody>
      </p:sp>
    </p:spTree>
    <p:extLst>
      <p:ext uri="{BB962C8B-B14F-4D97-AF65-F5344CB8AC3E}">
        <p14:creationId xmlns:p14="http://schemas.microsoft.com/office/powerpoint/2010/main" val="1263438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54055-B248-52D7-C5A9-4E8CFD53A160}"/>
              </a:ext>
            </a:extLst>
          </p:cNvPr>
          <p:cNvPicPr>
            <a:picLocks noChangeAspect="1"/>
          </p:cNvPicPr>
          <p:nvPr/>
        </p:nvPicPr>
        <p:blipFill>
          <a:blip r:embed="rId2"/>
          <a:stretch>
            <a:fillRect/>
          </a:stretch>
        </p:blipFill>
        <p:spPr>
          <a:xfrm>
            <a:off x="3960429" y="1127760"/>
            <a:ext cx="3267531" cy="5115639"/>
          </a:xfrm>
          <a:prstGeom prst="rect">
            <a:avLst/>
          </a:prstGeom>
        </p:spPr>
      </p:pic>
      <p:sp>
        <p:nvSpPr>
          <p:cNvPr id="5" name="TextBox 4">
            <a:extLst>
              <a:ext uri="{FF2B5EF4-FFF2-40B4-BE49-F238E27FC236}">
                <a16:creationId xmlns:a16="http://schemas.microsoft.com/office/drawing/2014/main" id="{44A6FD1A-96CA-D2D5-D632-C27FDECB59C5}"/>
              </a:ext>
            </a:extLst>
          </p:cNvPr>
          <p:cNvSpPr txBox="1"/>
          <p:nvPr/>
        </p:nvSpPr>
        <p:spPr>
          <a:xfrm>
            <a:off x="7393259" y="6308209"/>
            <a:ext cx="4109330" cy="369332"/>
          </a:xfrm>
          <a:prstGeom prst="rect">
            <a:avLst/>
          </a:prstGeom>
          <a:noFill/>
        </p:spPr>
        <p:txBody>
          <a:bodyPr wrap="none" rtlCol="0">
            <a:spAutoFit/>
          </a:bodyPr>
          <a:lstStyle/>
          <a:p>
            <a:r>
              <a:rPr lang="en-NZ">
                <a:solidFill>
                  <a:schemeClr val="bg1">
                    <a:lumMod val="50000"/>
                  </a:schemeClr>
                </a:solidFill>
              </a:rPr>
              <a:t>Sometimes I wonder why they bother ….</a:t>
            </a:r>
          </a:p>
        </p:txBody>
      </p:sp>
    </p:spTree>
    <p:extLst>
      <p:ext uri="{BB962C8B-B14F-4D97-AF65-F5344CB8AC3E}">
        <p14:creationId xmlns:p14="http://schemas.microsoft.com/office/powerpoint/2010/main" val="828329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Colour is great!</a:t>
            </a:r>
          </a:p>
        </p:txBody>
      </p:sp>
      <p:sp>
        <p:nvSpPr>
          <p:cNvPr id="3" name="Content Placeholder 2"/>
          <p:cNvSpPr>
            <a:spLocks noGrp="1"/>
          </p:cNvSpPr>
          <p:nvPr>
            <p:ph idx="1"/>
          </p:nvPr>
        </p:nvSpPr>
        <p:spPr>
          <a:xfrm>
            <a:off x="377952" y="1270000"/>
            <a:ext cx="5888736" cy="4906963"/>
          </a:xfrm>
        </p:spPr>
        <p:txBody>
          <a:bodyPr>
            <a:normAutofit/>
          </a:bodyPr>
          <a:lstStyle/>
          <a:p>
            <a:r>
              <a:rPr lang="en-NZ" dirty="0"/>
              <a:t>Colour adds interest &amp; dimension</a:t>
            </a:r>
          </a:p>
          <a:p>
            <a:r>
              <a:rPr lang="en-NZ" dirty="0"/>
              <a:t>Colour allows another dimension</a:t>
            </a:r>
          </a:p>
          <a:p>
            <a:r>
              <a:rPr lang="en-NZ" dirty="0">
                <a:solidFill>
                  <a:schemeClr val="bg1">
                    <a:lumMod val="50000"/>
                  </a:schemeClr>
                </a:solidFill>
              </a:rPr>
              <a:t>Google “scientific </a:t>
            </a:r>
            <a:r>
              <a:rPr lang="en-NZ" dirty="0" err="1">
                <a:solidFill>
                  <a:schemeClr val="bg1">
                    <a:lumMod val="50000"/>
                  </a:schemeClr>
                </a:solidFill>
              </a:rPr>
              <a:t>color</a:t>
            </a:r>
            <a:r>
              <a:rPr lang="en-NZ" dirty="0">
                <a:solidFill>
                  <a:schemeClr val="bg1">
                    <a:lumMod val="50000"/>
                  </a:schemeClr>
                </a:solidFill>
              </a:rPr>
              <a:t> maps” </a:t>
            </a:r>
          </a:p>
          <a:p>
            <a:pPr lvl="1"/>
            <a:r>
              <a:rPr lang="en-NZ" b="1" dirty="0">
                <a:solidFill>
                  <a:schemeClr val="bg1">
                    <a:lumMod val="50000"/>
                  </a:schemeClr>
                </a:solidFill>
              </a:rPr>
              <a:t>(no rainbows)</a:t>
            </a:r>
          </a:p>
          <a:p>
            <a:endParaRPr lang="en-NZ" dirty="0"/>
          </a:p>
          <a:p>
            <a:r>
              <a:rPr lang="en-NZ" dirty="0"/>
              <a:t>BUT</a:t>
            </a:r>
          </a:p>
          <a:p>
            <a:pPr lvl="1"/>
            <a:r>
              <a:rPr lang="en-NZ" dirty="0"/>
              <a:t>Many Journals don’t like it </a:t>
            </a:r>
          </a:p>
          <a:p>
            <a:pPr lvl="2"/>
            <a:r>
              <a:rPr lang="en-NZ" dirty="0"/>
              <a:t>too expensive</a:t>
            </a:r>
          </a:p>
          <a:p>
            <a:pPr lvl="1"/>
            <a:r>
              <a:rPr lang="en-NZ" dirty="0"/>
              <a:t>Some people are colour blind, so choose carefully</a:t>
            </a:r>
          </a:p>
          <a:p>
            <a:pPr lvl="1"/>
            <a:endParaRPr lang="en-NZ" dirty="0"/>
          </a:p>
        </p:txBody>
      </p:sp>
      <p:pic>
        <p:nvPicPr>
          <p:cNvPr id="4" name="Picture 3">
            <a:extLst>
              <a:ext uri="{FF2B5EF4-FFF2-40B4-BE49-F238E27FC236}">
                <a16:creationId xmlns:a16="http://schemas.microsoft.com/office/drawing/2014/main" id="{9E96C846-D723-080A-73A9-4A3412A07F4A}"/>
              </a:ext>
            </a:extLst>
          </p:cNvPr>
          <p:cNvPicPr>
            <a:picLocks noChangeAspect="1"/>
          </p:cNvPicPr>
          <p:nvPr/>
        </p:nvPicPr>
        <p:blipFill rotWithShape="1">
          <a:blip r:embed="rId2"/>
          <a:srcRect r="255"/>
          <a:stretch/>
        </p:blipFill>
        <p:spPr>
          <a:xfrm>
            <a:off x="6266688" y="365125"/>
            <a:ext cx="5315803" cy="2877313"/>
          </a:xfrm>
          <a:prstGeom prst="rect">
            <a:avLst/>
          </a:prstGeom>
        </p:spPr>
      </p:pic>
    </p:spTree>
    <p:extLst>
      <p:ext uri="{BB962C8B-B14F-4D97-AF65-F5344CB8AC3E}">
        <p14:creationId xmlns:p14="http://schemas.microsoft.com/office/powerpoint/2010/main" val="3904915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8E435-D87E-646D-16DD-E5DDE6AB09F1}"/>
              </a:ext>
            </a:extLst>
          </p:cNvPr>
          <p:cNvSpPr>
            <a:spLocks noGrp="1"/>
          </p:cNvSpPr>
          <p:nvPr>
            <p:ph type="title"/>
          </p:nvPr>
        </p:nvSpPr>
        <p:spPr/>
        <p:txBody>
          <a:bodyPr/>
          <a:lstStyle/>
          <a:p>
            <a:r>
              <a:rPr lang="en-NZ" dirty="0">
                <a:solidFill>
                  <a:srgbClr val="C00000"/>
                </a:solidFill>
              </a:rPr>
              <a:t>Warm colours dominate</a:t>
            </a:r>
            <a:r>
              <a:rPr lang="en-NZ" dirty="0"/>
              <a:t>, Cool colours recede</a:t>
            </a:r>
          </a:p>
        </p:txBody>
      </p:sp>
      <p:pic>
        <p:nvPicPr>
          <p:cNvPr id="4" name="Picture 3">
            <a:extLst>
              <a:ext uri="{FF2B5EF4-FFF2-40B4-BE49-F238E27FC236}">
                <a16:creationId xmlns:a16="http://schemas.microsoft.com/office/drawing/2014/main" id="{27D839B6-CA4C-1FF9-FC44-11E54B52916B}"/>
              </a:ext>
            </a:extLst>
          </p:cNvPr>
          <p:cNvPicPr>
            <a:picLocks noChangeAspect="1"/>
          </p:cNvPicPr>
          <p:nvPr/>
        </p:nvPicPr>
        <p:blipFill>
          <a:blip r:embed="rId2"/>
          <a:stretch>
            <a:fillRect/>
          </a:stretch>
        </p:blipFill>
        <p:spPr>
          <a:xfrm>
            <a:off x="596434" y="1238279"/>
            <a:ext cx="8869013" cy="5439534"/>
          </a:xfrm>
          <a:prstGeom prst="rect">
            <a:avLst/>
          </a:prstGeom>
        </p:spPr>
      </p:pic>
    </p:spTree>
    <p:extLst>
      <p:ext uri="{BB962C8B-B14F-4D97-AF65-F5344CB8AC3E}">
        <p14:creationId xmlns:p14="http://schemas.microsoft.com/office/powerpoint/2010/main" val="3340868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4957B6-5BA1-FFB4-A4F0-829140C77843}"/>
              </a:ext>
            </a:extLst>
          </p:cNvPr>
          <p:cNvPicPr>
            <a:picLocks noChangeAspect="1"/>
          </p:cNvPicPr>
          <p:nvPr/>
        </p:nvPicPr>
        <p:blipFill>
          <a:blip r:embed="rId2"/>
          <a:stretch>
            <a:fillRect/>
          </a:stretch>
        </p:blipFill>
        <p:spPr>
          <a:xfrm>
            <a:off x="1732328" y="873752"/>
            <a:ext cx="9046290" cy="4617871"/>
          </a:xfrm>
          <a:prstGeom prst="rect">
            <a:avLst/>
          </a:prstGeom>
        </p:spPr>
      </p:pic>
    </p:spTree>
    <p:extLst>
      <p:ext uri="{BB962C8B-B14F-4D97-AF65-F5344CB8AC3E}">
        <p14:creationId xmlns:p14="http://schemas.microsoft.com/office/powerpoint/2010/main" val="3589339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338F-4B53-C2CD-E2EF-38654ABA7E82}"/>
              </a:ext>
            </a:extLst>
          </p:cNvPr>
          <p:cNvPicPr>
            <a:picLocks noChangeAspect="1"/>
          </p:cNvPicPr>
          <p:nvPr/>
        </p:nvPicPr>
        <p:blipFill>
          <a:blip r:embed="rId2"/>
          <a:stretch>
            <a:fillRect/>
          </a:stretch>
        </p:blipFill>
        <p:spPr>
          <a:xfrm>
            <a:off x="3790873" y="1112130"/>
            <a:ext cx="3808620" cy="2265473"/>
          </a:xfrm>
          <a:prstGeom prst="rect">
            <a:avLst/>
          </a:prstGeom>
        </p:spPr>
      </p:pic>
      <p:pic>
        <p:nvPicPr>
          <p:cNvPr id="10242" name="Picture 2">
            <a:extLst>
              <a:ext uri="{FF2B5EF4-FFF2-40B4-BE49-F238E27FC236}">
                <a16:creationId xmlns:a16="http://schemas.microsoft.com/office/drawing/2014/main" id="{977EA110-3B28-5CFD-1046-2AF126656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666" y="606718"/>
            <a:ext cx="5590667" cy="47272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7DE7522-07F9-41DF-F3DA-4944FCB3FD80}"/>
              </a:ext>
            </a:extLst>
          </p:cNvPr>
          <p:cNvPicPr>
            <a:picLocks noChangeAspect="1"/>
          </p:cNvPicPr>
          <p:nvPr/>
        </p:nvPicPr>
        <p:blipFill>
          <a:blip r:embed="rId4"/>
          <a:stretch>
            <a:fillRect/>
          </a:stretch>
        </p:blipFill>
        <p:spPr>
          <a:xfrm>
            <a:off x="3201307" y="5567684"/>
            <a:ext cx="6106377" cy="1124107"/>
          </a:xfrm>
          <a:prstGeom prst="rect">
            <a:avLst/>
          </a:prstGeom>
        </p:spPr>
      </p:pic>
    </p:spTree>
    <p:extLst>
      <p:ext uri="{BB962C8B-B14F-4D97-AF65-F5344CB8AC3E}">
        <p14:creationId xmlns:p14="http://schemas.microsoft.com/office/powerpoint/2010/main" val="630414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037" y="312874"/>
            <a:ext cx="3780826" cy="424506"/>
          </a:xfrm>
        </p:spPr>
        <p:txBody>
          <a:bodyPr>
            <a:normAutofit fontScale="90000"/>
          </a:bodyPr>
          <a:lstStyle/>
          <a:p>
            <a:r>
              <a:rPr lang="en-NZ" dirty="0"/>
              <a:t>Colour maps</a:t>
            </a:r>
          </a:p>
        </p:txBody>
      </p:sp>
      <p:sp>
        <p:nvSpPr>
          <p:cNvPr id="3" name="Content Placeholder 2"/>
          <p:cNvSpPr>
            <a:spLocks noGrp="1"/>
          </p:cNvSpPr>
          <p:nvPr>
            <p:ph idx="1"/>
          </p:nvPr>
        </p:nvSpPr>
        <p:spPr>
          <a:xfrm>
            <a:off x="487350" y="1388300"/>
            <a:ext cx="5850835" cy="1603375"/>
          </a:xfrm>
        </p:spPr>
        <p:txBody>
          <a:bodyPr>
            <a:normAutofit lnSpcReduction="10000"/>
          </a:bodyPr>
          <a:lstStyle/>
          <a:p>
            <a:r>
              <a:rPr lang="en-NZ" sz="2400"/>
              <a:t>Collections of colours </a:t>
            </a:r>
          </a:p>
          <a:p>
            <a:r>
              <a:rPr lang="en-NZ" sz="2400"/>
              <a:t>Need colour to enhance graphics</a:t>
            </a:r>
          </a:p>
          <a:p>
            <a:r>
              <a:rPr lang="en-NZ" sz="2400"/>
              <a:t>Don’t use “rainbow”</a:t>
            </a:r>
          </a:p>
          <a:p>
            <a:pPr lvl="1"/>
            <a:r>
              <a:rPr lang="en-NZ" sz="2000"/>
              <a:t>Default is now </a:t>
            </a:r>
            <a:r>
              <a:rPr lang="en-NZ" sz="2000" err="1"/>
              <a:t>parula</a:t>
            </a:r>
            <a:endParaRPr lang="en-NZ" sz="2000"/>
          </a:p>
        </p:txBody>
      </p:sp>
      <p:pic>
        <p:nvPicPr>
          <p:cNvPr id="4" name="Picture 3"/>
          <p:cNvPicPr>
            <a:picLocks noChangeAspect="1"/>
          </p:cNvPicPr>
          <p:nvPr/>
        </p:nvPicPr>
        <p:blipFill>
          <a:blip r:embed="rId2"/>
          <a:stretch>
            <a:fillRect/>
          </a:stretch>
        </p:blipFill>
        <p:spPr>
          <a:xfrm>
            <a:off x="3865614" y="3544892"/>
            <a:ext cx="1587454" cy="1260738"/>
          </a:xfrm>
          <a:prstGeom prst="rect">
            <a:avLst/>
          </a:prstGeom>
        </p:spPr>
      </p:pic>
      <p:pic>
        <p:nvPicPr>
          <p:cNvPr id="5" name="Picture 4"/>
          <p:cNvPicPr>
            <a:picLocks noChangeAspect="1"/>
          </p:cNvPicPr>
          <p:nvPr/>
        </p:nvPicPr>
        <p:blipFill>
          <a:blip r:embed="rId3"/>
          <a:stretch>
            <a:fillRect/>
          </a:stretch>
        </p:blipFill>
        <p:spPr>
          <a:xfrm>
            <a:off x="9318376" y="3391545"/>
            <a:ext cx="2420471" cy="335813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838200" y="3279911"/>
            <a:ext cx="2333625" cy="1790700"/>
          </a:xfrm>
          <a:prstGeom prst="rect">
            <a:avLst/>
          </a:prstGeom>
        </p:spPr>
      </p:pic>
      <p:sp>
        <p:nvSpPr>
          <p:cNvPr id="7" name="Content Placeholder 2"/>
          <p:cNvSpPr txBox="1">
            <a:spLocks/>
          </p:cNvSpPr>
          <p:nvPr/>
        </p:nvSpPr>
        <p:spPr>
          <a:xfrm>
            <a:off x="611025" y="5669280"/>
            <a:ext cx="5850835" cy="1143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400" err="1"/>
              <a:t>Perceptionally</a:t>
            </a:r>
            <a:r>
              <a:rPr lang="en-NZ" sz="2400"/>
              <a:t> uniform</a:t>
            </a:r>
          </a:p>
          <a:p>
            <a:r>
              <a:rPr lang="en-NZ" sz="2400"/>
              <a:t>How to we account for Colour blindness ?</a:t>
            </a:r>
          </a:p>
        </p:txBody>
      </p:sp>
      <p:pic>
        <p:nvPicPr>
          <p:cNvPr id="10" name="Picture 9">
            <a:extLst>
              <a:ext uri="{FF2B5EF4-FFF2-40B4-BE49-F238E27FC236}">
                <a16:creationId xmlns:a16="http://schemas.microsoft.com/office/drawing/2014/main" id="{DC5DB7F6-FAF8-869B-6325-43F0587640E0}"/>
              </a:ext>
            </a:extLst>
          </p:cNvPr>
          <p:cNvPicPr>
            <a:picLocks noChangeAspect="1"/>
          </p:cNvPicPr>
          <p:nvPr/>
        </p:nvPicPr>
        <p:blipFill>
          <a:blip r:embed="rId5"/>
          <a:stretch>
            <a:fillRect/>
          </a:stretch>
        </p:blipFill>
        <p:spPr>
          <a:xfrm>
            <a:off x="5630592" y="525127"/>
            <a:ext cx="3448531" cy="2419688"/>
          </a:xfrm>
          <a:prstGeom prst="rect">
            <a:avLst/>
          </a:prstGeom>
        </p:spPr>
      </p:pic>
      <p:sp>
        <p:nvSpPr>
          <p:cNvPr id="11" name="Rectangle: Rounded Corners 10">
            <a:extLst>
              <a:ext uri="{FF2B5EF4-FFF2-40B4-BE49-F238E27FC236}">
                <a16:creationId xmlns:a16="http://schemas.microsoft.com/office/drawing/2014/main" id="{7F5B9B6B-0F81-3684-7841-27A036A04349}"/>
              </a:ext>
            </a:extLst>
          </p:cNvPr>
          <p:cNvSpPr/>
          <p:nvPr/>
        </p:nvSpPr>
        <p:spPr>
          <a:xfrm>
            <a:off x="8429626" y="892176"/>
            <a:ext cx="573298" cy="163830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TextBox 11">
            <a:extLst>
              <a:ext uri="{FF2B5EF4-FFF2-40B4-BE49-F238E27FC236}">
                <a16:creationId xmlns:a16="http://schemas.microsoft.com/office/drawing/2014/main" id="{3CF4A3A6-26D5-0152-9BC8-0742BE96953E}"/>
              </a:ext>
            </a:extLst>
          </p:cNvPr>
          <p:cNvSpPr txBox="1"/>
          <p:nvPr/>
        </p:nvSpPr>
        <p:spPr>
          <a:xfrm>
            <a:off x="9137219" y="1256269"/>
            <a:ext cx="1047085" cy="954107"/>
          </a:xfrm>
          <a:prstGeom prst="rect">
            <a:avLst/>
          </a:prstGeom>
          <a:noFill/>
        </p:spPr>
        <p:txBody>
          <a:bodyPr wrap="square" rtlCol="0">
            <a:spAutoFit/>
          </a:bodyPr>
          <a:lstStyle/>
          <a:p>
            <a:pPr algn="ctr"/>
            <a:r>
              <a:rPr lang="en-NZ" sz="1400" dirty="0">
                <a:solidFill>
                  <a:srgbClr val="0070C0"/>
                </a:solidFill>
                <a:latin typeface="Cavolini" panose="03000502040302020204" pitchFamily="66" charset="0"/>
                <a:cs typeface="Cavolini" panose="03000502040302020204" pitchFamily="66" charset="0"/>
              </a:rPr>
              <a:t>This is the colour map</a:t>
            </a:r>
          </a:p>
        </p:txBody>
      </p:sp>
    </p:spTree>
    <p:extLst>
      <p:ext uri="{BB962C8B-B14F-4D97-AF65-F5344CB8AC3E}">
        <p14:creationId xmlns:p14="http://schemas.microsoft.com/office/powerpoint/2010/main" val="1830681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4C4CF-D949-42CC-BC82-8EB8BF564B35}"/>
              </a:ext>
            </a:extLst>
          </p:cNvPr>
          <p:cNvPicPr>
            <a:picLocks noChangeAspect="1"/>
          </p:cNvPicPr>
          <p:nvPr/>
        </p:nvPicPr>
        <p:blipFill rotWithShape="1">
          <a:blip r:embed="rId2"/>
          <a:srcRect l="1552"/>
          <a:stretch/>
        </p:blipFill>
        <p:spPr>
          <a:xfrm>
            <a:off x="3438144" y="197892"/>
            <a:ext cx="5143535" cy="646221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76E06AF-4920-4992-8CAE-A29642DB8B6C}"/>
              </a:ext>
            </a:extLst>
          </p:cNvPr>
          <p:cNvPicPr>
            <a:picLocks noChangeAspect="1"/>
          </p:cNvPicPr>
          <p:nvPr/>
        </p:nvPicPr>
        <p:blipFill>
          <a:blip r:embed="rId3"/>
          <a:stretch>
            <a:fillRect/>
          </a:stretch>
        </p:blipFill>
        <p:spPr>
          <a:xfrm>
            <a:off x="9693239" y="4591141"/>
            <a:ext cx="2164900" cy="2068966"/>
          </a:xfrm>
          <a:prstGeom prst="rect">
            <a:avLst/>
          </a:prstGeom>
        </p:spPr>
      </p:pic>
      <p:sp>
        <p:nvSpPr>
          <p:cNvPr id="6" name="TextBox 5">
            <a:extLst>
              <a:ext uri="{FF2B5EF4-FFF2-40B4-BE49-F238E27FC236}">
                <a16:creationId xmlns:a16="http://schemas.microsoft.com/office/drawing/2014/main" id="{4488DE38-A736-4D40-AE8A-0D16A9F1051C}"/>
              </a:ext>
            </a:extLst>
          </p:cNvPr>
          <p:cNvSpPr txBox="1"/>
          <p:nvPr/>
        </p:nvSpPr>
        <p:spPr>
          <a:xfrm>
            <a:off x="410547" y="634481"/>
            <a:ext cx="2071593" cy="369332"/>
          </a:xfrm>
          <a:prstGeom prst="rect">
            <a:avLst/>
          </a:prstGeom>
          <a:noFill/>
        </p:spPr>
        <p:txBody>
          <a:bodyPr wrap="none" rtlCol="0">
            <a:spAutoFit/>
          </a:bodyPr>
          <a:lstStyle/>
          <a:p>
            <a:r>
              <a:rPr lang="en-NZ"/>
              <a:t>From Reuters News:</a:t>
            </a: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499ABD26-5CEA-497B-BEFC-59040389B9B1}"/>
                  </a:ext>
                </a:extLst>
              </p14:cNvPr>
              <p14:cNvContentPartPr/>
              <p14:nvPr/>
            </p14:nvContentPartPr>
            <p14:xfrm>
              <a:off x="6824804" y="3359053"/>
              <a:ext cx="207360" cy="47160"/>
            </p14:xfrm>
          </p:contentPart>
        </mc:Choice>
        <mc:Fallback xmlns="">
          <p:pic>
            <p:nvPicPr>
              <p:cNvPr id="15" name="Ink 14">
                <a:extLst>
                  <a:ext uri="{FF2B5EF4-FFF2-40B4-BE49-F238E27FC236}">
                    <a16:creationId xmlns:a16="http://schemas.microsoft.com/office/drawing/2014/main" id="{499ABD26-5CEA-497B-BEFC-59040389B9B1}"/>
                  </a:ext>
                </a:extLst>
              </p:cNvPr>
              <p:cNvPicPr/>
              <p:nvPr/>
            </p:nvPicPr>
            <p:blipFill>
              <a:blip r:embed="rId5"/>
              <a:stretch>
                <a:fillRect/>
              </a:stretch>
            </p:blipFill>
            <p:spPr>
              <a:xfrm>
                <a:off x="6815804" y="3350121"/>
                <a:ext cx="225000" cy="64666"/>
              </a:xfrm>
              <a:prstGeom prst="rect">
                <a:avLst/>
              </a:prstGeom>
            </p:spPr>
          </p:pic>
        </mc:Fallback>
      </mc:AlternateContent>
    </p:spTree>
    <p:extLst>
      <p:ext uri="{BB962C8B-B14F-4D97-AF65-F5344CB8AC3E}">
        <p14:creationId xmlns:p14="http://schemas.microsoft.com/office/powerpoint/2010/main" val="857291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11983"/>
          <a:stretch/>
        </p:blipFill>
        <p:spPr>
          <a:xfrm>
            <a:off x="283083" y="1188459"/>
            <a:ext cx="5910453" cy="5162550"/>
          </a:xfrm>
          <a:prstGeom prst="rect">
            <a:avLst/>
          </a:prstGeom>
        </p:spPr>
      </p:pic>
      <p:sp>
        <p:nvSpPr>
          <p:cNvPr id="3" name="TextBox 2"/>
          <p:cNvSpPr txBox="1"/>
          <p:nvPr/>
        </p:nvSpPr>
        <p:spPr>
          <a:xfrm>
            <a:off x="6193536" y="2131032"/>
            <a:ext cx="2792349" cy="923330"/>
          </a:xfrm>
          <a:prstGeom prst="rect">
            <a:avLst/>
          </a:prstGeom>
          <a:noFill/>
        </p:spPr>
        <p:txBody>
          <a:bodyPr wrap="square" rtlCol="0">
            <a:spAutoFit/>
          </a:bodyPr>
          <a:lstStyle/>
          <a:p>
            <a:r>
              <a:rPr lang="en-NZ" dirty="0"/>
              <a:t>Note that this colour map introduces “</a:t>
            </a:r>
            <a:r>
              <a:rPr lang="en-NZ" dirty="0">
                <a:solidFill>
                  <a:srgbClr val="C00000"/>
                </a:solidFill>
              </a:rPr>
              <a:t>bands</a:t>
            </a:r>
            <a:r>
              <a:rPr lang="en-NZ" dirty="0"/>
              <a:t>” to the human eye</a:t>
            </a:r>
          </a:p>
        </p:txBody>
      </p:sp>
      <p:sp>
        <p:nvSpPr>
          <p:cNvPr id="4" name="Title 1">
            <a:extLst>
              <a:ext uri="{FF2B5EF4-FFF2-40B4-BE49-F238E27FC236}">
                <a16:creationId xmlns:a16="http://schemas.microsoft.com/office/drawing/2014/main" id="{8C101915-28F3-A192-A050-0BF8724BA8A3}"/>
              </a:ext>
            </a:extLst>
          </p:cNvPr>
          <p:cNvSpPr txBox="1">
            <a:spLocks/>
          </p:cNvSpPr>
          <p:nvPr/>
        </p:nvSpPr>
        <p:spPr>
          <a:xfrm>
            <a:off x="283083" y="331230"/>
            <a:ext cx="9976104" cy="573659"/>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accent5">
                    <a:lumMod val="75000"/>
                  </a:schemeClr>
                </a:solidFill>
                <a:latin typeface="+mj-lt"/>
                <a:ea typeface="+mj-ea"/>
                <a:cs typeface="+mj-cs"/>
              </a:defRPr>
            </a:lvl1pPr>
          </a:lstStyle>
          <a:p>
            <a:r>
              <a:rPr lang="en-NZ"/>
              <a:t>The colour bands are artificial</a:t>
            </a:r>
          </a:p>
        </p:txBody>
      </p:sp>
      <p:pic>
        <p:nvPicPr>
          <p:cNvPr id="5" name="Picture 4">
            <a:extLst>
              <a:ext uri="{FF2B5EF4-FFF2-40B4-BE49-F238E27FC236}">
                <a16:creationId xmlns:a16="http://schemas.microsoft.com/office/drawing/2014/main" id="{D5A0A8C4-F36D-22F5-E3BA-AFA8756D7F39}"/>
              </a:ext>
            </a:extLst>
          </p:cNvPr>
          <p:cNvPicPr>
            <a:picLocks noChangeAspect="1"/>
          </p:cNvPicPr>
          <p:nvPr/>
        </p:nvPicPr>
        <p:blipFill>
          <a:blip r:embed="rId3"/>
          <a:stretch>
            <a:fillRect/>
          </a:stretch>
        </p:blipFill>
        <p:spPr>
          <a:xfrm>
            <a:off x="9206848" y="4294632"/>
            <a:ext cx="2985152" cy="2321377"/>
          </a:xfrm>
          <a:prstGeom prst="rect">
            <a:avLst/>
          </a:prstGeom>
        </p:spPr>
      </p:pic>
      <p:sp>
        <p:nvSpPr>
          <p:cNvPr id="6" name="TextBox 5">
            <a:extLst>
              <a:ext uri="{FF2B5EF4-FFF2-40B4-BE49-F238E27FC236}">
                <a16:creationId xmlns:a16="http://schemas.microsoft.com/office/drawing/2014/main" id="{0645AED2-7C73-094F-30CD-592DC7416711}"/>
              </a:ext>
            </a:extLst>
          </p:cNvPr>
          <p:cNvSpPr txBox="1"/>
          <p:nvPr/>
        </p:nvSpPr>
        <p:spPr>
          <a:xfrm>
            <a:off x="10259187" y="6526770"/>
            <a:ext cx="822661" cy="246221"/>
          </a:xfrm>
          <a:prstGeom prst="rect">
            <a:avLst/>
          </a:prstGeom>
          <a:noFill/>
        </p:spPr>
        <p:txBody>
          <a:bodyPr wrap="none" rtlCol="0">
            <a:spAutoFit/>
          </a:bodyPr>
          <a:lstStyle/>
          <a:p>
            <a:r>
              <a:rPr lang="en-NZ" sz="1000"/>
              <a:t>XKCD #2537</a:t>
            </a:r>
          </a:p>
        </p:txBody>
      </p:sp>
      <p:pic>
        <p:nvPicPr>
          <p:cNvPr id="9" name="Picture 8">
            <a:extLst>
              <a:ext uri="{FF2B5EF4-FFF2-40B4-BE49-F238E27FC236}">
                <a16:creationId xmlns:a16="http://schemas.microsoft.com/office/drawing/2014/main" id="{8706A1F2-0415-7CD3-B2CA-51422B13FB08}"/>
              </a:ext>
            </a:extLst>
          </p:cNvPr>
          <p:cNvPicPr>
            <a:picLocks noChangeAspect="1"/>
          </p:cNvPicPr>
          <p:nvPr/>
        </p:nvPicPr>
        <p:blipFill>
          <a:blip r:embed="rId4"/>
          <a:stretch>
            <a:fillRect/>
          </a:stretch>
        </p:blipFill>
        <p:spPr>
          <a:xfrm>
            <a:off x="9055729" y="241991"/>
            <a:ext cx="2623652" cy="1339299"/>
          </a:xfrm>
          <a:prstGeom prst="rect">
            <a:avLst/>
          </a:prstGeom>
        </p:spPr>
      </p:pic>
    </p:spTree>
    <p:extLst>
      <p:ext uri="{BB962C8B-B14F-4D97-AF65-F5344CB8AC3E}">
        <p14:creationId xmlns:p14="http://schemas.microsoft.com/office/powerpoint/2010/main" val="3854509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956E-6409-DBBE-5CB3-590A232E523E}"/>
              </a:ext>
            </a:extLst>
          </p:cNvPr>
          <p:cNvSpPr>
            <a:spLocks noGrp="1"/>
          </p:cNvSpPr>
          <p:nvPr>
            <p:ph type="title"/>
          </p:nvPr>
        </p:nvSpPr>
        <p:spPr/>
        <p:txBody>
          <a:bodyPr/>
          <a:lstStyle/>
          <a:p>
            <a:r>
              <a:rPr lang="en-NZ" dirty="0"/>
              <a:t>Rainbow ? </a:t>
            </a:r>
          </a:p>
        </p:txBody>
      </p:sp>
      <p:pic>
        <p:nvPicPr>
          <p:cNvPr id="4" name="Picture 3">
            <a:extLst>
              <a:ext uri="{FF2B5EF4-FFF2-40B4-BE49-F238E27FC236}">
                <a16:creationId xmlns:a16="http://schemas.microsoft.com/office/drawing/2014/main" id="{CF6626BA-0DC6-2F93-9E4B-A098EBCC36EE}"/>
              </a:ext>
            </a:extLst>
          </p:cNvPr>
          <p:cNvPicPr>
            <a:picLocks noChangeAspect="1"/>
          </p:cNvPicPr>
          <p:nvPr/>
        </p:nvPicPr>
        <p:blipFill>
          <a:blip r:embed="rId2"/>
          <a:stretch>
            <a:fillRect/>
          </a:stretch>
        </p:blipFill>
        <p:spPr>
          <a:xfrm>
            <a:off x="3189250" y="1694985"/>
            <a:ext cx="5490552" cy="4284934"/>
          </a:xfrm>
          <a:prstGeom prst="rect">
            <a:avLst/>
          </a:prstGeom>
        </p:spPr>
      </p:pic>
      <p:pic>
        <p:nvPicPr>
          <p:cNvPr id="6" name="Picture 5">
            <a:extLst>
              <a:ext uri="{FF2B5EF4-FFF2-40B4-BE49-F238E27FC236}">
                <a16:creationId xmlns:a16="http://schemas.microsoft.com/office/drawing/2014/main" id="{5C491B41-D409-A9FE-5DD2-BF38178239A7}"/>
              </a:ext>
            </a:extLst>
          </p:cNvPr>
          <p:cNvPicPr>
            <a:picLocks noChangeAspect="1"/>
          </p:cNvPicPr>
          <p:nvPr/>
        </p:nvPicPr>
        <p:blipFill>
          <a:blip r:embed="rId3"/>
          <a:stretch>
            <a:fillRect/>
          </a:stretch>
        </p:blipFill>
        <p:spPr>
          <a:xfrm>
            <a:off x="413340" y="1374357"/>
            <a:ext cx="2775910" cy="1263322"/>
          </a:xfrm>
          <a:prstGeom prst="rect">
            <a:avLst/>
          </a:prstGeom>
        </p:spPr>
      </p:pic>
      <p:pic>
        <p:nvPicPr>
          <p:cNvPr id="8" name="Picture 7">
            <a:extLst>
              <a:ext uri="{FF2B5EF4-FFF2-40B4-BE49-F238E27FC236}">
                <a16:creationId xmlns:a16="http://schemas.microsoft.com/office/drawing/2014/main" id="{3410004E-F8D5-6577-0275-CD6380384EA4}"/>
              </a:ext>
            </a:extLst>
          </p:cNvPr>
          <p:cNvPicPr>
            <a:picLocks noChangeAspect="1"/>
          </p:cNvPicPr>
          <p:nvPr/>
        </p:nvPicPr>
        <p:blipFill>
          <a:blip r:embed="rId4"/>
          <a:stretch>
            <a:fillRect/>
          </a:stretch>
        </p:blipFill>
        <p:spPr>
          <a:xfrm>
            <a:off x="217396" y="3624146"/>
            <a:ext cx="2073920" cy="1605856"/>
          </a:xfrm>
          <a:prstGeom prst="rect">
            <a:avLst/>
          </a:prstGeom>
        </p:spPr>
      </p:pic>
      <p:sp>
        <p:nvSpPr>
          <p:cNvPr id="9" name="TextBox 8">
            <a:extLst>
              <a:ext uri="{FF2B5EF4-FFF2-40B4-BE49-F238E27FC236}">
                <a16:creationId xmlns:a16="http://schemas.microsoft.com/office/drawing/2014/main" id="{8419CF50-A79A-B7BB-EB5E-2D51277C2673}"/>
              </a:ext>
            </a:extLst>
          </p:cNvPr>
          <p:cNvSpPr txBox="1"/>
          <p:nvPr/>
        </p:nvSpPr>
        <p:spPr>
          <a:xfrm>
            <a:off x="9537702" y="2864357"/>
            <a:ext cx="1918010" cy="923330"/>
          </a:xfrm>
          <a:prstGeom prst="rect">
            <a:avLst/>
          </a:prstGeom>
          <a:noFill/>
        </p:spPr>
        <p:txBody>
          <a:bodyPr wrap="square" rtlCol="0">
            <a:spAutoFit/>
          </a:bodyPr>
          <a:lstStyle/>
          <a:p>
            <a:pPr algn="ctr"/>
            <a:r>
              <a:rPr lang="en-NZ"/>
              <a:t>Can you see the bands in the colours? </a:t>
            </a:r>
          </a:p>
        </p:txBody>
      </p:sp>
      <p:cxnSp>
        <p:nvCxnSpPr>
          <p:cNvPr id="11" name="Straight Arrow Connector 10">
            <a:extLst>
              <a:ext uri="{FF2B5EF4-FFF2-40B4-BE49-F238E27FC236}">
                <a16:creationId xmlns:a16="http://schemas.microsoft.com/office/drawing/2014/main" id="{699C9480-24C4-350F-D64F-6BA5279E5C46}"/>
              </a:ext>
            </a:extLst>
          </p:cNvPr>
          <p:cNvCxnSpPr>
            <a:stCxn id="9" idx="1"/>
          </p:cNvCxnSpPr>
          <p:nvPr/>
        </p:nvCxnSpPr>
        <p:spPr>
          <a:xfrm flipH="1" flipV="1">
            <a:off x="8809463" y="3233854"/>
            <a:ext cx="728239" cy="92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FAD2EF-A4DB-299A-04C7-ED4A0996F42C}"/>
              </a:ext>
            </a:extLst>
          </p:cNvPr>
          <p:cNvCxnSpPr>
            <a:cxnSpLocks/>
          </p:cNvCxnSpPr>
          <p:nvPr/>
        </p:nvCxnSpPr>
        <p:spPr>
          <a:xfrm flipH="1">
            <a:off x="8679802" y="3429000"/>
            <a:ext cx="857900" cy="886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843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AFC5-FBC0-8955-71E0-1E452AB5F527}"/>
              </a:ext>
            </a:extLst>
          </p:cNvPr>
          <p:cNvSpPr>
            <a:spLocks noGrp="1"/>
          </p:cNvSpPr>
          <p:nvPr>
            <p:ph type="title"/>
          </p:nvPr>
        </p:nvSpPr>
        <p:spPr>
          <a:xfrm>
            <a:off x="838200" y="365125"/>
            <a:ext cx="9976104" cy="573659"/>
          </a:xfrm>
        </p:spPr>
        <p:txBody>
          <a:bodyPr>
            <a:normAutofit fontScale="90000"/>
          </a:bodyPr>
          <a:lstStyle/>
          <a:p>
            <a:r>
              <a:rPr lang="en-NZ" dirty="0"/>
              <a:t>Make the colour map relevant (&amp; expected)</a:t>
            </a:r>
          </a:p>
        </p:txBody>
      </p:sp>
      <p:pic>
        <p:nvPicPr>
          <p:cNvPr id="4" name="Picture 3">
            <a:extLst>
              <a:ext uri="{FF2B5EF4-FFF2-40B4-BE49-F238E27FC236}">
                <a16:creationId xmlns:a16="http://schemas.microsoft.com/office/drawing/2014/main" id="{265C1956-E48C-EDF9-3B98-B2D6E078BD3E}"/>
              </a:ext>
            </a:extLst>
          </p:cNvPr>
          <p:cNvPicPr>
            <a:picLocks noChangeAspect="1"/>
          </p:cNvPicPr>
          <p:nvPr/>
        </p:nvPicPr>
        <p:blipFill>
          <a:blip r:embed="rId2"/>
          <a:stretch>
            <a:fillRect/>
          </a:stretch>
        </p:blipFill>
        <p:spPr>
          <a:xfrm>
            <a:off x="3474863" y="1111586"/>
            <a:ext cx="4624999" cy="4158914"/>
          </a:xfrm>
          <a:prstGeom prst="rect">
            <a:avLst/>
          </a:prstGeom>
        </p:spPr>
      </p:pic>
      <p:sp>
        <p:nvSpPr>
          <p:cNvPr id="5" name="TextBox 4">
            <a:extLst>
              <a:ext uri="{FF2B5EF4-FFF2-40B4-BE49-F238E27FC236}">
                <a16:creationId xmlns:a16="http://schemas.microsoft.com/office/drawing/2014/main" id="{CEE68AED-F5F7-AD45-C477-5824A01AC691}"/>
              </a:ext>
            </a:extLst>
          </p:cNvPr>
          <p:cNvSpPr txBox="1"/>
          <p:nvPr/>
        </p:nvSpPr>
        <p:spPr>
          <a:xfrm>
            <a:off x="318550" y="1767840"/>
            <a:ext cx="3156313" cy="954107"/>
          </a:xfrm>
          <a:prstGeom prst="rect">
            <a:avLst/>
          </a:prstGeom>
          <a:noFill/>
        </p:spPr>
        <p:txBody>
          <a:bodyPr wrap="none" rtlCol="0">
            <a:spAutoFit/>
          </a:bodyPr>
          <a:lstStyle/>
          <a:p>
            <a:r>
              <a:rPr lang="en-NZ" sz="3200">
                <a:solidFill>
                  <a:srgbClr val="C00000"/>
                </a:solidFill>
              </a:rPr>
              <a:t>Wildfires</a:t>
            </a:r>
            <a:r>
              <a:rPr lang="en-NZ" sz="2400"/>
              <a:t> in Chile</a:t>
            </a:r>
          </a:p>
          <a:p>
            <a:r>
              <a:rPr lang="en-NZ" sz="2400"/>
              <a:t>Got to be </a:t>
            </a:r>
            <a:r>
              <a:rPr lang="en-NZ" sz="2400">
                <a:solidFill>
                  <a:srgbClr val="C00000"/>
                </a:solidFill>
              </a:rPr>
              <a:t>reddish</a:t>
            </a:r>
            <a:r>
              <a:rPr lang="en-NZ" sz="2400"/>
              <a:t> right?</a:t>
            </a:r>
          </a:p>
        </p:txBody>
      </p:sp>
      <p:pic>
        <p:nvPicPr>
          <p:cNvPr id="7" name="Picture 6">
            <a:extLst>
              <a:ext uri="{FF2B5EF4-FFF2-40B4-BE49-F238E27FC236}">
                <a16:creationId xmlns:a16="http://schemas.microsoft.com/office/drawing/2014/main" id="{17AEAA84-0D59-962D-F08A-DFE929747117}"/>
              </a:ext>
            </a:extLst>
          </p:cNvPr>
          <p:cNvPicPr>
            <a:picLocks noChangeAspect="1"/>
          </p:cNvPicPr>
          <p:nvPr/>
        </p:nvPicPr>
        <p:blipFill>
          <a:blip r:embed="rId3"/>
          <a:stretch>
            <a:fillRect/>
          </a:stretch>
        </p:blipFill>
        <p:spPr>
          <a:xfrm>
            <a:off x="8004283" y="4139267"/>
            <a:ext cx="3612223" cy="2518381"/>
          </a:xfrm>
          <a:prstGeom prst="rect">
            <a:avLst/>
          </a:prstGeom>
        </p:spPr>
      </p:pic>
      <p:sp>
        <p:nvSpPr>
          <p:cNvPr id="8" name="TextBox 7">
            <a:extLst>
              <a:ext uri="{FF2B5EF4-FFF2-40B4-BE49-F238E27FC236}">
                <a16:creationId xmlns:a16="http://schemas.microsoft.com/office/drawing/2014/main" id="{BBA447C5-F68D-6495-B787-BBE42D8493BF}"/>
              </a:ext>
            </a:extLst>
          </p:cNvPr>
          <p:cNvSpPr txBox="1"/>
          <p:nvPr/>
        </p:nvSpPr>
        <p:spPr>
          <a:xfrm>
            <a:off x="3474863" y="5676617"/>
            <a:ext cx="4033861" cy="954107"/>
          </a:xfrm>
          <a:prstGeom prst="rect">
            <a:avLst/>
          </a:prstGeom>
          <a:noFill/>
        </p:spPr>
        <p:txBody>
          <a:bodyPr wrap="none" rtlCol="0">
            <a:spAutoFit/>
          </a:bodyPr>
          <a:lstStyle/>
          <a:p>
            <a:r>
              <a:rPr lang="en-NZ" sz="3200">
                <a:solidFill>
                  <a:srgbClr val="0070C0"/>
                </a:solidFill>
              </a:rPr>
              <a:t>High rainfall in Belgium</a:t>
            </a:r>
            <a:endParaRPr lang="en-NZ" sz="2400">
              <a:solidFill>
                <a:srgbClr val="0070C0"/>
              </a:solidFill>
            </a:endParaRPr>
          </a:p>
          <a:p>
            <a:r>
              <a:rPr lang="en-NZ" sz="2400"/>
              <a:t>Got to be </a:t>
            </a:r>
            <a:r>
              <a:rPr lang="en-NZ" sz="2400">
                <a:solidFill>
                  <a:srgbClr val="C00000"/>
                </a:solidFill>
              </a:rPr>
              <a:t>blue</a:t>
            </a:r>
            <a:r>
              <a:rPr lang="en-NZ" sz="2400"/>
              <a:t> right?</a:t>
            </a:r>
          </a:p>
        </p:txBody>
      </p:sp>
    </p:spTree>
    <p:extLst>
      <p:ext uri="{BB962C8B-B14F-4D97-AF65-F5344CB8AC3E}">
        <p14:creationId xmlns:p14="http://schemas.microsoft.com/office/powerpoint/2010/main" val="1280866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457" y="175467"/>
            <a:ext cx="10515600" cy="1325563"/>
          </a:xfrm>
        </p:spPr>
        <p:txBody>
          <a:bodyPr/>
          <a:lstStyle/>
          <a:p>
            <a:r>
              <a:rPr lang="en-NZ" dirty="0">
                <a:solidFill>
                  <a:schemeClr val="accent1">
                    <a:lumMod val="75000"/>
                  </a:schemeClr>
                </a:solidFill>
              </a:rPr>
              <a:t>Getting colour </a:t>
            </a:r>
            <a:r>
              <a:rPr lang="en-NZ" b="1" dirty="0">
                <a:solidFill>
                  <a:schemeClr val="accent1">
                    <a:lumMod val="75000"/>
                  </a:schemeClr>
                </a:solidFill>
              </a:rPr>
              <a:t>gradients</a:t>
            </a:r>
            <a:r>
              <a:rPr lang="en-NZ" dirty="0">
                <a:solidFill>
                  <a:schemeClr val="accent1">
                    <a:lumMod val="75000"/>
                  </a:schemeClr>
                </a:solidFill>
              </a:rPr>
              <a:t> right</a:t>
            </a:r>
          </a:p>
        </p:txBody>
      </p:sp>
      <p:pic>
        <p:nvPicPr>
          <p:cNvPr id="3" name="Picture 2"/>
          <p:cNvPicPr>
            <a:picLocks noChangeAspect="1"/>
          </p:cNvPicPr>
          <p:nvPr/>
        </p:nvPicPr>
        <p:blipFill>
          <a:blip r:embed="rId2"/>
          <a:stretch>
            <a:fillRect/>
          </a:stretch>
        </p:blipFill>
        <p:spPr>
          <a:xfrm>
            <a:off x="8388121" y="329183"/>
            <a:ext cx="3203476" cy="2718817"/>
          </a:xfrm>
          <a:prstGeom prst="rect">
            <a:avLst/>
          </a:prstGeom>
        </p:spPr>
      </p:pic>
      <p:sp>
        <p:nvSpPr>
          <p:cNvPr id="4" name="TextBox 3"/>
          <p:cNvSpPr txBox="1"/>
          <p:nvPr/>
        </p:nvSpPr>
        <p:spPr>
          <a:xfrm>
            <a:off x="407199" y="1490008"/>
            <a:ext cx="5688801" cy="1938992"/>
          </a:xfrm>
          <a:prstGeom prst="rect">
            <a:avLst/>
          </a:prstGeom>
          <a:noFill/>
        </p:spPr>
        <p:txBody>
          <a:bodyPr wrap="none" rtlCol="0">
            <a:spAutoFit/>
          </a:bodyPr>
          <a:lstStyle/>
          <a:p>
            <a:pPr marL="285750" indent="-285750">
              <a:buFont typeface="Arial" panose="020B0604020202020204" pitchFamily="34" charset="0"/>
              <a:buChar char="•"/>
            </a:pPr>
            <a:r>
              <a:rPr lang="en-NZ" sz="2400" dirty="0"/>
              <a:t>Ensure that the colour order is obvious</a:t>
            </a:r>
          </a:p>
          <a:p>
            <a:pPr marL="285750" indent="-285750">
              <a:buFont typeface="Arial" panose="020B0604020202020204" pitchFamily="34" charset="0"/>
              <a:buChar char="•"/>
            </a:pPr>
            <a:r>
              <a:rPr lang="en-NZ" sz="2400" dirty="0"/>
              <a:t>Even when reproduced in grey/scale</a:t>
            </a:r>
          </a:p>
          <a:p>
            <a:pPr marL="742950" lvl="1" indent="-285750">
              <a:buFont typeface="Arial" panose="020B0604020202020204" pitchFamily="34" charset="0"/>
              <a:buChar char="•"/>
            </a:pPr>
            <a:r>
              <a:rPr lang="en-NZ" sz="2400" dirty="0">
                <a:solidFill>
                  <a:srgbClr val="C00000"/>
                </a:solidFill>
              </a:rPr>
              <a:t>Don’t</a:t>
            </a:r>
            <a:r>
              <a:rPr lang="en-NZ" sz="2400" dirty="0"/>
              <a:t> use rainbow</a:t>
            </a:r>
          </a:p>
          <a:p>
            <a:pPr marL="742950" lvl="1" indent="-285750">
              <a:buFont typeface="Arial" panose="020B0604020202020204" pitchFamily="34" charset="0"/>
              <a:buChar char="•"/>
            </a:pPr>
            <a:r>
              <a:rPr lang="en-NZ" sz="2400" dirty="0"/>
              <a:t>Do use perceptually uniform</a:t>
            </a:r>
          </a:p>
          <a:p>
            <a:pPr marL="285750" indent="-285750">
              <a:buFont typeface="Arial" panose="020B0604020202020204" pitchFamily="34" charset="0"/>
              <a:buChar char="•"/>
            </a:pPr>
            <a:r>
              <a:rPr lang="en-NZ" sz="2400" dirty="0"/>
              <a:t>Often the colour needs to be a “log” scale</a:t>
            </a:r>
          </a:p>
        </p:txBody>
      </p:sp>
      <p:sp>
        <p:nvSpPr>
          <p:cNvPr id="5" name="TextBox 4"/>
          <p:cNvSpPr txBox="1"/>
          <p:nvPr/>
        </p:nvSpPr>
        <p:spPr>
          <a:xfrm>
            <a:off x="8890620" y="3201716"/>
            <a:ext cx="2551536" cy="738664"/>
          </a:xfrm>
          <a:prstGeom prst="rect">
            <a:avLst/>
          </a:prstGeom>
          <a:noFill/>
        </p:spPr>
        <p:txBody>
          <a:bodyPr wrap="square" rtlCol="0">
            <a:spAutoFit/>
          </a:bodyPr>
          <a:lstStyle/>
          <a:p>
            <a:pPr algn="ctr"/>
            <a:r>
              <a:rPr lang="en-NZ" sz="1400" dirty="0">
                <a:solidFill>
                  <a:schemeClr val="accent1">
                    <a:lumMod val="75000"/>
                  </a:schemeClr>
                </a:solidFill>
                <a:latin typeface="Cavolini" panose="03000502040302020204" pitchFamily="66" charset="0"/>
                <a:cs typeface="Cavolini" panose="03000502040302020204" pitchFamily="66" charset="0"/>
              </a:rPr>
              <a:t>Surface is very “flat”, so can’t see the real actual minimum!</a:t>
            </a:r>
          </a:p>
        </p:txBody>
      </p:sp>
      <p:pic>
        <p:nvPicPr>
          <p:cNvPr id="7" name="Picture 6">
            <a:extLst>
              <a:ext uri="{FF2B5EF4-FFF2-40B4-BE49-F238E27FC236}">
                <a16:creationId xmlns:a16="http://schemas.microsoft.com/office/drawing/2014/main" id="{DD63258F-68B4-1584-E07D-45F1DD6CA3B7}"/>
              </a:ext>
            </a:extLst>
          </p:cNvPr>
          <p:cNvPicPr>
            <a:picLocks noChangeAspect="1"/>
          </p:cNvPicPr>
          <p:nvPr/>
        </p:nvPicPr>
        <p:blipFill>
          <a:blip r:embed="rId3"/>
          <a:stretch>
            <a:fillRect/>
          </a:stretch>
        </p:blipFill>
        <p:spPr>
          <a:xfrm>
            <a:off x="1053514" y="4355591"/>
            <a:ext cx="4972744" cy="2129135"/>
          </a:xfrm>
          <a:prstGeom prst="rect">
            <a:avLst/>
          </a:prstGeom>
        </p:spPr>
      </p:pic>
      <p:sp>
        <p:nvSpPr>
          <p:cNvPr id="8" name="TextBox 7">
            <a:extLst>
              <a:ext uri="{FF2B5EF4-FFF2-40B4-BE49-F238E27FC236}">
                <a16:creationId xmlns:a16="http://schemas.microsoft.com/office/drawing/2014/main" id="{64EAC23B-7DE3-16EB-9FF3-686B74BDB0D8}"/>
              </a:ext>
            </a:extLst>
          </p:cNvPr>
          <p:cNvSpPr txBox="1"/>
          <p:nvPr/>
        </p:nvSpPr>
        <p:spPr>
          <a:xfrm>
            <a:off x="6165744" y="5096992"/>
            <a:ext cx="2551536" cy="523220"/>
          </a:xfrm>
          <a:prstGeom prst="rect">
            <a:avLst/>
          </a:prstGeom>
          <a:noFill/>
        </p:spPr>
        <p:txBody>
          <a:bodyPr wrap="square" rtlCol="0">
            <a:spAutoFit/>
          </a:bodyPr>
          <a:lstStyle/>
          <a:p>
            <a:pPr algn="ctr"/>
            <a:r>
              <a:rPr lang="en-NZ" sz="1400" dirty="0">
                <a:solidFill>
                  <a:schemeClr val="accent1">
                    <a:lumMod val="75000"/>
                  </a:schemeClr>
                </a:solidFill>
                <a:latin typeface="Cavolini" panose="03000502040302020204" pitchFamily="66" charset="0"/>
                <a:cs typeface="Cavolini" panose="03000502040302020204" pitchFamily="66" charset="0"/>
              </a:rPr>
              <a:t>Note the </a:t>
            </a:r>
            <a:br>
              <a:rPr lang="en-NZ" sz="1400" dirty="0">
                <a:solidFill>
                  <a:schemeClr val="accent1">
                    <a:lumMod val="75000"/>
                  </a:schemeClr>
                </a:solidFill>
                <a:latin typeface="Cavolini" panose="03000502040302020204" pitchFamily="66" charset="0"/>
                <a:cs typeface="Cavolini" panose="03000502040302020204" pitchFamily="66" charset="0"/>
              </a:rPr>
            </a:br>
            <a:r>
              <a:rPr lang="en-NZ" sz="1400" dirty="0">
                <a:solidFill>
                  <a:schemeClr val="accent1">
                    <a:lumMod val="50000"/>
                  </a:schemeClr>
                </a:solidFill>
                <a:latin typeface="Cavolini" panose="03000502040302020204" pitchFamily="66" charset="0"/>
                <a:cs typeface="Cavolini" panose="03000502040302020204" pitchFamily="66" charset="0"/>
              </a:rPr>
              <a:t>diverging</a:t>
            </a:r>
            <a:r>
              <a:rPr lang="en-NZ" sz="1400" dirty="0">
                <a:solidFill>
                  <a:schemeClr val="accent1">
                    <a:lumMod val="75000"/>
                  </a:schemeClr>
                </a:solidFill>
                <a:latin typeface="Cavolini" panose="03000502040302020204" pitchFamily="66" charset="0"/>
                <a:cs typeface="Cavolini" panose="03000502040302020204" pitchFamily="66" charset="0"/>
              </a:rPr>
              <a:t> scale</a:t>
            </a:r>
          </a:p>
        </p:txBody>
      </p:sp>
    </p:spTree>
    <p:extLst>
      <p:ext uri="{BB962C8B-B14F-4D97-AF65-F5344CB8AC3E}">
        <p14:creationId xmlns:p14="http://schemas.microsoft.com/office/powerpoint/2010/main" val="8196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8843"/>
            <a:ext cx="7659757" cy="5988120"/>
          </a:xfrm>
        </p:spPr>
        <p:txBody>
          <a:bodyPr/>
          <a:lstStyle/>
          <a:p>
            <a:r>
              <a:rPr lang="en-NZ" dirty="0"/>
              <a:t>Use a sensible, intuitive </a:t>
            </a:r>
            <a:r>
              <a:rPr lang="en-NZ" dirty="0">
                <a:solidFill>
                  <a:srgbClr val="0070C0"/>
                </a:solidFill>
              </a:rPr>
              <a:t>gradient</a:t>
            </a:r>
            <a:r>
              <a:rPr lang="en-NZ" dirty="0"/>
              <a:t> of colours</a:t>
            </a:r>
          </a:p>
        </p:txBody>
      </p:sp>
      <p:pic>
        <p:nvPicPr>
          <p:cNvPr id="5" name="Picture 4"/>
          <p:cNvPicPr>
            <a:picLocks noChangeAspect="1"/>
          </p:cNvPicPr>
          <p:nvPr/>
        </p:nvPicPr>
        <p:blipFill>
          <a:blip r:embed="rId2"/>
          <a:stretch>
            <a:fillRect/>
          </a:stretch>
        </p:blipFill>
        <p:spPr>
          <a:xfrm>
            <a:off x="7815072" y="999696"/>
            <a:ext cx="3780154" cy="4674109"/>
          </a:xfrm>
          <a:prstGeom prst="rect">
            <a:avLst/>
          </a:prstGeom>
        </p:spPr>
      </p:pic>
      <p:pic>
        <p:nvPicPr>
          <p:cNvPr id="6" name="Picture 5"/>
          <p:cNvPicPr>
            <a:picLocks noChangeAspect="1"/>
          </p:cNvPicPr>
          <p:nvPr/>
        </p:nvPicPr>
        <p:blipFill>
          <a:blip r:embed="rId3"/>
          <a:stretch>
            <a:fillRect/>
          </a:stretch>
        </p:blipFill>
        <p:spPr>
          <a:xfrm>
            <a:off x="1157606" y="823433"/>
            <a:ext cx="4201145" cy="5026633"/>
          </a:xfrm>
          <a:prstGeom prst="rect">
            <a:avLst/>
          </a:prstGeom>
        </p:spPr>
      </p:pic>
      <p:sp>
        <p:nvSpPr>
          <p:cNvPr id="7" name="TextBox 6"/>
          <p:cNvSpPr txBox="1"/>
          <p:nvPr/>
        </p:nvSpPr>
        <p:spPr>
          <a:xfrm>
            <a:off x="7466478" y="5835779"/>
            <a:ext cx="4477342" cy="523220"/>
          </a:xfrm>
          <a:prstGeom prst="rect">
            <a:avLst/>
          </a:prstGeom>
          <a:noFill/>
        </p:spPr>
        <p:txBody>
          <a:bodyPr wrap="square" rtlCol="0">
            <a:spAutoFit/>
          </a:bodyPr>
          <a:lstStyle/>
          <a:p>
            <a:r>
              <a:rPr lang="en-NZ" sz="1400" dirty="0">
                <a:solidFill>
                  <a:schemeClr val="accent1">
                    <a:lumMod val="50000"/>
                  </a:schemeClr>
                </a:solidFill>
                <a:latin typeface="Cavolini" panose="03000502040302020204" pitchFamily="66" charset="0"/>
                <a:cs typeface="Cavolini" panose="03000502040302020204" pitchFamily="66" charset="0"/>
              </a:rPr>
              <a:t>Note that the </a:t>
            </a:r>
            <a:r>
              <a:rPr lang="en-NZ" sz="1400" dirty="0">
                <a:solidFill>
                  <a:schemeClr val="accent1">
                    <a:lumMod val="75000"/>
                  </a:schemeClr>
                </a:solidFill>
                <a:latin typeface="Cavolini" panose="03000502040302020204" pitchFamily="66" charset="0"/>
                <a:cs typeface="Cavolini" panose="03000502040302020204" pitchFamily="66" charset="0"/>
              </a:rPr>
              <a:t>normal </a:t>
            </a:r>
            <a:r>
              <a:rPr lang="en-NZ" sz="1400" dirty="0" err="1">
                <a:solidFill>
                  <a:schemeClr val="accent1">
                    <a:lumMod val="75000"/>
                  </a:schemeClr>
                </a:solidFill>
                <a:latin typeface="Cavolini" panose="03000502040302020204" pitchFamily="66" charset="0"/>
                <a:cs typeface="Cavolini" panose="03000502040302020204" pitchFamily="66" charset="0"/>
              </a:rPr>
              <a:t>distbn</a:t>
            </a:r>
            <a:r>
              <a:rPr lang="en-NZ" sz="1400" dirty="0">
                <a:solidFill>
                  <a:schemeClr val="accent1">
                    <a:lumMod val="75000"/>
                  </a:schemeClr>
                </a:solidFill>
                <a:latin typeface="Cavolini" panose="03000502040302020204" pitchFamily="66" charset="0"/>
                <a:cs typeface="Cavolini" panose="03000502040302020204" pitchFamily="66" charset="0"/>
              </a:rPr>
              <a:t> (blue) </a:t>
            </a:r>
            <a:r>
              <a:rPr lang="en-NZ" sz="1400" dirty="0">
                <a:solidFill>
                  <a:schemeClr val="accent1">
                    <a:lumMod val="50000"/>
                  </a:schemeClr>
                </a:solidFill>
                <a:latin typeface="Cavolini" panose="03000502040302020204" pitchFamily="66" charset="0"/>
                <a:cs typeface="Cavolini" panose="03000502040302020204" pitchFamily="66" charset="0"/>
              </a:rPr>
              <a:t>is quite different from the t-distributions (</a:t>
            </a:r>
            <a:r>
              <a:rPr lang="en-NZ" sz="1400" dirty="0" err="1">
                <a:solidFill>
                  <a:schemeClr val="accent4">
                    <a:lumMod val="50000"/>
                  </a:schemeClr>
                </a:solidFill>
                <a:latin typeface="Cavolini" panose="03000502040302020204" pitchFamily="66" charset="0"/>
                <a:cs typeface="Cavolini" panose="03000502040302020204" pitchFamily="66" charset="0"/>
              </a:rPr>
              <a:t>orangy</a:t>
            </a:r>
            <a:r>
              <a:rPr lang="en-NZ" sz="1400" dirty="0">
                <a:solidFill>
                  <a:schemeClr val="accent1">
                    <a:lumMod val="50000"/>
                  </a:schemeClr>
                </a:solidFill>
                <a:latin typeface="Cavolini" panose="03000502040302020204" pitchFamily="66" charset="0"/>
                <a:cs typeface="Cavolini" panose="03000502040302020204" pitchFamily="66" charset="0"/>
              </a:rPr>
              <a:t>)</a:t>
            </a:r>
          </a:p>
        </p:txBody>
      </p:sp>
    </p:spTree>
    <p:extLst>
      <p:ext uri="{BB962C8B-B14F-4D97-AF65-F5344CB8AC3E}">
        <p14:creationId xmlns:p14="http://schemas.microsoft.com/office/powerpoint/2010/main" val="1399998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3632-7627-2097-0822-5813849D5ED3}"/>
              </a:ext>
            </a:extLst>
          </p:cNvPr>
          <p:cNvSpPr>
            <a:spLocks noGrp="1"/>
          </p:cNvSpPr>
          <p:nvPr>
            <p:ph type="title"/>
          </p:nvPr>
        </p:nvSpPr>
        <p:spPr/>
        <p:txBody>
          <a:bodyPr/>
          <a:lstStyle/>
          <a:p>
            <a:r>
              <a:rPr lang="en-US" dirty="0"/>
              <a:t>Consistent (&amp; attractive) </a:t>
            </a:r>
            <a:r>
              <a:rPr lang="en-US" dirty="0" err="1"/>
              <a:t>colour</a:t>
            </a:r>
            <a:r>
              <a:rPr lang="en-US" dirty="0"/>
              <a:t> gradient</a:t>
            </a:r>
            <a:endParaRPr lang="en-NZ" dirty="0"/>
          </a:p>
        </p:txBody>
      </p:sp>
      <p:pic>
        <p:nvPicPr>
          <p:cNvPr id="6" name="Picture 5">
            <a:extLst>
              <a:ext uri="{FF2B5EF4-FFF2-40B4-BE49-F238E27FC236}">
                <a16:creationId xmlns:a16="http://schemas.microsoft.com/office/drawing/2014/main" id="{FAC17B77-D863-CE78-3DC0-E9210A099F8F}"/>
              </a:ext>
            </a:extLst>
          </p:cNvPr>
          <p:cNvPicPr>
            <a:picLocks noChangeAspect="1"/>
          </p:cNvPicPr>
          <p:nvPr/>
        </p:nvPicPr>
        <p:blipFill>
          <a:blip r:embed="rId2"/>
          <a:stretch>
            <a:fillRect/>
          </a:stretch>
        </p:blipFill>
        <p:spPr>
          <a:xfrm>
            <a:off x="3084902" y="1630245"/>
            <a:ext cx="3714224" cy="2945315"/>
          </a:xfrm>
          <a:prstGeom prst="rect">
            <a:avLst/>
          </a:prstGeom>
        </p:spPr>
      </p:pic>
      <p:pic>
        <p:nvPicPr>
          <p:cNvPr id="8" name="Picture 7">
            <a:extLst>
              <a:ext uri="{FF2B5EF4-FFF2-40B4-BE49-F238E27FC236}">
                <a16:creationId xmlns:a16="http://schemas.microsoft.com/office/drawing/2014/main" id="{EC81F778-2D53-DFFE-F153-5DA8950FFF01}"/>
              </a:ext>
            </a:extLst>
          </p:cNvPr>
          <p:cNvPicPr>
            <a:picLocks noChangeAspect="1"/>
          </p:cNvPicPr>
          <p:nvPr/>
        </p:nvPicPr>
        <p:blipFill>
          <a:blip r:embed="rId3"/>
          <a:stretch>
            <a:fillRect/>
          </a:stretch>
        </p:blipFill>
        <p:spPr>
          <a:xfrm>
            <a:off x="7466729" y="3262847"/>
            <a:ext cx="3753400" cy="3193452"/>
          </a:xfrm>
          <a:prstGeom prst="rect">
            <a:avLst/>
          </a:prstGeom>
        </p:spPr>
      </p:pic>
      <p:sp>
        <p:nvSpPr>
          <p:cNvPr id="9" name="TextBox 8">
            <a:extLst>
              <a:ext uri="{FF2B5EF4-FFF2-40B4-BE49-F238E27FC236}">
                <a16:creationId xmlns:a16="http://schemas.microsoft.com/office/drawing/2014/main" id="{585F452F-B3B5-100C-D63E-8281222F2AD2}"/>
              </a:ext>
            </a:extLst>
          </p:cNvPr>
          <p:cNvSpPr txBox="1"/>
          <p:nvPr/>
        </p:nvSpPr>
        <p:spPr>
          <a:xfrm>
            <a:off x="3260490" y="4541899"/>
            <a:ext cx="936667" cy="369332"/>
          </a:xfrm>
          <a:prstGeom prst="rect">
            <a:avLst/>
          </a:prstGeom>
          <a:noFill/>
        </p:spPr>
        <p:txBody>
          <a:bodyPr wrap="none" rtlCol="0">
            <a:spAutoFit/>
          </a:bodyPr>
          <a:lstStyle/>
          <a:p>
            <a:r>
              <a:rPr lang="en-US"/>
              <a:t>Figure 6</a:t>
            </a:r>
            <a:endParaRPr lang="en-NZ"/>
          </a:p>
        </p:txBody>
      </p:sp>
      <p:sp>
        <p:nvSpPr>
          <p:cNvPr id="10" name="TextBox 9">
            <a:extLst>
              <a:ext uri="{FF2B5EF4-FFF2-40B4-BE49-F238E27FC236}">
                <a16:creationId xmlns:a16="http://schemas.microsoft.com/office/drawing/2014/main" id="{6671E1FB-5864-7E7E-28F2-527AE352EB63}"/>
              </a:ext>
            </a:extLst>
          </p:cNvPr>
          <p:cNvSpPr txBox="1"/>
          <p:nvPr/>
        </p:nvSpPr>
        <p:spPr>
          <a:xfrm>
            <a:off x="6530062" y="5861815"/>
            <a:ext cx="936667" cy="369332"/>
          </a:xfrm>
          <a:prstGeom prst="rect">
            <a:avLst/>
          </a:prstGeom>
          <a:noFill/>
        </p:spPr>
        <p:txBody>
          <a:bodyPr wrap="none" rtlCol="0">
            <a:spAutoFit/>
          </a:bodyPr>
          <a:lstStyle/>
          <a:p>
            <a:r>
              <a:rPr lang="en-US"/>
              <a:t>Figure 7</a:t>
            </a:r>
            <a:endParaRPr lang="en-NZ"/>
          </a:p>
        </p:txBody>
      </p:sp>
      <p:pic>
        <p:nvPicPr>
          <p:cNvPr id="12" name="Picture 11">
            <a:extLst>
              <a:ext uri="{FF2B5EF4-FFF2-40B4-BE49-F238E27FC236}">
                <a16:creationId xmlns:a16="http://schemas.microsoft.com/office/drawing/2014/main" id="{CA21E0A9-1F36-BAD7-2638-70FD8FA286C8}"/>
              </a:ext>
            </a:extLst>
          </p:cNvPr>
          <p:cNvPicPr>
            <a:picLocks noChangeAspect="1"/>
          </p:cNvPicPr>
          <p:nvPr/>
        </p:nvPicPr>
        <p:blipFill>
          <a:blip r:embed="rId4"/>
          <a:stretch>
            <a:fillRect/>
          </a:stretch>
        </p:blipFill>
        <p:spPr>
          <a:xfrm>
            <a:off x="402648" y="1374213"/>
            <a:ext cx="1274335" cy="2655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4" name="Straight Arrow Connector 13">
            <a:extLst>
              <a:ext uri="{FF2B5EF4-FFF2-40B4-BE49-F238E27FC236}">
                <a16:creationId xmlns:a16="http://schemas.microsoft.com/office/drawing/2014/main" id="{921AFB19-A714-202D-F46C-8C89727A339F}"/>
              </a:ext>
            </a:extLst>
          </p:cNvPr>
          <p:cNvCxnSpPr>
            <a:cxnSpLocks/>
          </p:cNvCxnSpPr>
          <p:nvPr/>
        </p:nvCxnSpPr>
        <p:spPr>
          <a:xfrm>
            <a:off x="5900740" y="3395113"/>
            <a:ext cx="2004901" cy="11804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755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C33F5-8A46-6A08-6A00-8676C5A88A41}"/>
              </a:ext>
            </a:extLst>
          </p:cNvPr>
          <p:cNvPicPr>
            <a:picLocks noChangeAspect="1"/>
          </p:cNvPicPr>
          <p:nvPr/>
        </p:nvPicPr>
        <p:blipFill>
          <a:blip r:embed="rId3"/>
          <a:stretch>
            <a:fillRect/>
          </a:stretch>
        </p:blipFill>
        <p:spPr>
          <a:xfrm>
            <a:off x="2129882" y="367260"/>
            <a:ext cx="6111881" cy="5687851"/>
          </a:xfrm>
          <a:prstGeom prst="rect">
            <a:avLst/>
          </a:prstGeom>
        </p:spPr>
      </p:pic>
      <p:pic>
        <p:nvPicPr>
          <p:cNvPr id="5" name="Picture 4">
            <a:extLst>
              <a:ext uri="{FF2B5EF4-FFF2-40B4-BE49-F238E27FC236}">
                <a16:creationId xmlns:a16="http://schemas.microsoft.com/office/drawing/2014/main" id="{A08BF209-6626-6C54-6DE0-043FA001DE99}"/>
              </a:ext>
            </a:extLst>
          </p:cNvPr>
          <p:cNvPicPr>
            <a:picLocks noChangeAspect="1"/>
          </p:cNvPicPr>
          <p:nvPr/>
        </p:nvPicPr>
        <p:blipFill>
          <a:blip r:embed="rId4"/>
          <a:stretch>
            <a:fillRect/>
          </a:stretch>
        </p:blipFill>
        <p:spPr>
          <a:xfrm>
            <a:off x="6345044" y="5638775"/>
            <a:ext cx="5644249" cy="1124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30262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3E48-91CE-7152-10F0-9827F73F4BE8}"/>
              </a:ext>
            </a:extLst>
          </p:cNvPr>
          <p:cNvSpPr>
            <a:spLocks noGrp="1"/>
          </p:cNvSpPr>
          <p:nvPr>
            <p:ph type="title"/>
          </p:nvPr>
        </p:nvSpPr>
        <p:spPr/>
        <p:txBody>
          <a:bodyPr/>
          <a:lstStyle/>
          <a:p>
            <a:r>
              <a:rPr lang="en-NZ" dirty="0"/>
              <a:t>Colourblind readability</a:t>
            </a:r>
          </a:p>
        </p:txBody>
      </p:sp>
      <p:sp>
        <p:nvSpPr>
          <p:cNvPr id="3" name="Content Placeholder 2">
            <a:extLst>
              <a:ext uri="{FF2B5EF4-FFF2-40B4-BE49-F238E27FC236}">
                <a16:creationId xmlns:a16="http://schemas.microsoft.com/office/drawing/2014/main" id="{FB8D1615-7936-2D97-6E54-F0F11F42F330}"/>
              </a:ext>
            </a:extLst>
          </p:cNvPr>
          <p:cNvSpPr>
            <a:spLocks noGrp="1"/>
          </p:cNvSpPr>
          <p:nvPr>
            <p:ph idx="1"/>
          </p:nvPr>
        </p:nvSpPr>
        <p:spPr/>
        <p:txBody>
          <a:bodyPr/>
          <a:lstStyle/>
          <a:p>
            <a:r>
              <a:rPr lang="en-NZ" sz="2000" dirty="0">
                <a:hlinkClick r:id="rId2"/>
              </a:rPr>
              <a:t>https://community.esri.com/t5/esri-training-blog/designing-maps-for-colorblind-readability/ba-p/1139017</a:t>
            </a:r>
            <a:endParaRPr lang="en-NZ" sz="2000" dirty="0"/>
          </a:p>
          <a:p>
            <a:endParaRPr lang="en-NZ" dirty="0"/>
          </a:p>
        </p:txBody>
      </p:sp>
    </p:spTree>
    <p:extLst>
      <p:ext uri="{BB962C8B-B14F-4D97-AF65-F5344CB8AC3E}">
        <p14:creationId xmlns:p14="http://schemas.microsoft.com/office/powerpoint/2010/main" val="3011507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237" y="240502"/>
            <a:ext cx="10515600" cy="745818"/>
          </a:xfrm>
        </p:spPr>
        <p:txBody>
          <a:bodyPr/>
          <a:lstStyle/>
          <a:p>
            <a:r>
              <a:rPr lang="en-NZ" dirty="0">
                <a:solidFill>
                  <a:srgbClr val="C00000"/>
                </a:solidFill>
              </a:rPr>
              <a:t>Colour</a:t>
            </a:r>
            <a:r>
              <a:rPr lang="en-NZ" dirty="0"/>
              <a:t> in equations &amp; text</a:t>
            </a:r>
          </a:p>
        </p:txBody>
      </p:sp>
      <p:pic>
        <p:nvPicPr>
          <p:cNvPr id="4" name="Picture 3"/>
          <p:cNvPicPr>
            <a:picLocks noChangeAspect="1"/>
          </p:cNvPicPr>
          <p:nvPr/>
        </p:nvPicPr>
        <p:blipFill>
          <a:blip r:embed="rId3"/>
          <a:stretch>
            <a:fillRect/>
          </a:stretch>
        </p:blipFill>
        <p:spPr>
          <a:xfrm>
            <a:off x="735516" y="1456271"/>
            <a:ext cx="6921500" cy="1666287"/>
          </a:xfrm>
          <a:prstGeom prst="rect">
            <a:avLst/>
          </a:prstGeom>
        </p:spPr>
      </p:pic>
      <p:pic>
        <p:nvPicPr>
          <p:cNvPr id="5" name="Picture 4"/>
          <p:cNvPicPr>
            <a:picLocks noChangeAspect="1"/>
          </p:cNvPicPr>
          <p:nvPr/>
        </p:nvPicPr>
        <p:blipFill>
          <a:blip r:embed="rId4"/>
          <a:stretch>
            <a:fillRect/>
          </a:stretch>
        </p:blipFill>
        <p:spPr>
          <a:xfrm>
            <a:off x="434297" y="4498315"/>
            <a:ext cx="8113713" cy="2312823"/>
          </a:xfrm>
          <a:prstGeom prst="rect">
            <a:avLst/>
          </a:prstGeom>
        </p:spPr>
      </p:pic>
      <p:pic>
        <p:nvPicPr>
          <p:cNvPr id="6" name="Picture 5"/>
          <p:cNvPicPr>
            <a:picLocks noChangeAspect="1"/>
          </p:cNvPicPr>
          <p:nvPr/>
        </p:nvPicPr>
        <p:blipFill>
          <a:blip r:embed="rId5"/>
          <a:stretch>
            <a:fillRect/>
          </a:stretch>
        </p:blipFill>
        <p:spPr>
          <a:xfrm>
            <a:off x="249237" y="3581144"/>
            <a:ext cx="5507037" cy="1472302"/>
          </a:xfrm>
          <a:prstGeom prst="rect">
            <a:avLst/>
          </a:prstGeom>
        </p:spPr>
      </p:pic>
      <p:sp>
        <p:nvSpPr>
          <p:cNvPr id="3" name="TextBox 2">
            <a:extLst>
              <a:ext uri="{FF2B5EF4-FFF2-40B4-BE49-F238E27FC236}">
                <a16:creationId xmlns:a16="http://schemas.microsoft.com/office/drawing/2014/main" id="{E9CA1C73-10AD-4A47-A798-760197AD6565}"/>
              </a:ext>
            </a:extLst>
          </p:cNvPr>
          <p:cNvSpPr txBox="1"/>
          <p:nvPr/>
        </p:nvSpPr>
        <p:spPr>
          <a:xfrm>
            <a:off x="8286600" y="4396256"/>
            <a:ext cx="3471103" cy="1600438"/>
          </a:xfrm>
          <a:prstGeom prst="rect">
            <a:avLst/>
          </a:prstGeom>
          <a:noFill/>
        </p:spPr>
        <p:txBody>
          <a:bodyPr wrap="square" rtlCol="0">
            <a:spAutoFit/>
          </a:bodyPr>
          <a:lstStyle/>
          <a:p>
            <a:pPr marL="285750" indent="-285750">
              <a:buFont typeface="Arial" panose="020B0604020202020204" pitchFamily="34" charset="0"/>
              <a:buChar char="•"/>
            </a:pPr>
            <a:r>
              <a:rPr lang="en-NZ" sz="1400" dirty="0">
                <a:solidFill>
                  <a:schemeClr val="accent1">
                    <a:lumMod val="75000"/>
                  </a:schemeClr>
                </a:solidFill>
                <a:latin typeface="Cavolini" panose="03000502040302020204" pitchFamily="66" charset="0"/>
                <a:cs typeface="Cavolini" panose="03000502040302020204" pitchFamily="66" charset="0"/>
              </a:rPr>
              <a:t>OK, so be careful</a:t>
            </a:r>
          </a:p>
          <a:p>
            <a:pPr marL="285750" indent="-285750">
              <a:buFont typeface="Arial" panose="020B0604020202020204" pitchFamily="34" charset="0"/>
              <a:buChar char="•"/>
            </a:pPr>
            <a:r>
              <a:rPr lang="en-NZ" sz="1400" dirty="0">
                <a:solidFill>
                  <a:schemeClr val="accent1">
                    <a:lumMod val="75000"/>
                  </a:schemeClr>
                </a:solidFill>
                <a:latin typeface="Cavolini" panose="03000502040302020204" pitchFamily="66" charset="0"/>
                <a:cs typeface="Cavolini" panose="03000502040302020204" pitchFamily="66" charset="0"/>
              </a:rPr>
              <a:t>Be consistent across your document</a:t>
            </a:r>
          </a:p>
          <a:p>
            <a:pPr marL="285750" indent="-285750">
              <a:buFont typeface="Arial" panose="020B0604020202020204" pitchFamily="34" charset="0"/>
              <a:buChar char="•"/>
            </a:pPr>
            <a:endParaRPr lang="en-NZ" sz="1400" dirty="0">
              <a:solidFill>
                <a:schemeClr val="accent1">
                  <a:lumMod val="75000"/>
                </a:schemeClr>
              </a:solidFill>
              <a:latin typeface="Cavolini" panose="03000502040302020204" pitchFamily="66" charset="0"/>
              <a:cs typeface="Cavolini" panose="03000502040302020204" pitchFamily="66" charset="0"/>
            </a:endParaRPr>
          </a:p>
          <a:p>
            <a:pPr marL="285750" indent="-285750">
              <a:buFont typeface="Arial" panose="020B0604020202020204" pitchFamily="34" charset="0"/>
              <a:buChar char="•"/>
            </a:pPr>
            <a:r>
              <a:rPr lang="en-NZ" sz="1400" dirty="0">
                <a:solidFill>
                  <a:schemeClr val="accent1">
                    <a:lumMod val="75000"/>
                  </a:schemeClr>
                </a:solidFill>
                <a:latin typeface="Cavolini" panose="03000502040302020204" pitchFamily="66" charset="0"/>
                <a:cs typeface="Cavolini" panose="03000502040302020204" pitchFamily="66" charset="0"/>
              </a:rPr>
              <a:t>My annotations are blue &amp; “handwritten”</a:t>
            </a:r>
          </a:p>
          <a:p>
            <a:endParaRPr lang="en-NZ" sz="1400" dirty="0">
              <a:solidFill>
                <a:schemeClr val="accent1">
                  <a:lumMod val="75000"/>
                </a:schemeClr>
              </a:solidFill>
              <a:latin typeface="Cavolini" panose="03000502040302020204" pitchFamily="66" charset="0"/>
              <a:cs typeface="Cavolini" panose="03000502040302020204" pitchFamily="66" charset="0"/>
            </a:endParaRPr>
          </a:p>
        </p:txBody>
      </p:sp>
      <p:sp>
        <p:nvSpPr>
          <p:cNvPr id="12" name="TextBox 11">
            <a:extLst>
              <a:ext uri="{FF2B5EF4-FFF2-40B4-BE49-F238E27FC236}">
                <a16:creationId xmlns:a16="http://schemas.microsoft.com/office/drawing/2014/main" id="{158559A5-4088-9DAF-F368-760DDCAC09AC}"/>
              </a:ext>
            </a:extLst>
          </p:cNvPr>
          <p:cNvSpPr txBox="1"/>
          <p:nvPr/>
        </p:nvSpPr>
        <p:spPr>
          <a:xfrm>
            <a:off x="7859730" y="1534159"/>
            <a:ext cx="3654462" cy="369332"/>
          </a:xfrm>
          <a:prstGeom prst="rect">
            <a:avLst/>
          </a:prstGeom>
          <a:noFill/>
        </p:spPr>
        <p:txBody>
          <a:bodyPr wrap="none" rtlCol="0">
            <a:spAutoFit/>
          </a:bodyPr>
          <a:lstStyle/>
          <a:p>
            <a:r>
              <a:rPr lang="en-NZ" dirty="0"/>
              <a:t>Of course, be prudent and restrained</a:t>
            </a:r>
          </a:p>
        </p:txBody>
      </p:sp>
    </p:spTree>
    <p:extLst>
      <p:ext uri="{BB962C8B-B14F-4D97-AF65-F5344CB8AC3E}">
        <p14:creationId xmlns:p14="http://schemas.microsoft.com/office/powerpoint/2010/main" val="29157638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615" y="425312"/>
            <a:ext cx="7910821" cy="5408958"/>
          </a:xfrm>
          <a:prstGeom prst="rect">
            <a:avLst/>
          </a:prstGeom>
        </p:spPr>
      </p:pic>
      <p:sp>
        <p:nvSpPr>
          <p:cNvPr id="3" name="TextBox 2"/>
          <p:cNvSpPr txBox="1"/>
          <p:nvPr/>
        </p:nvSpPr>
        <p:spPr>
          <a:xfrm>
            <a:off x="8601902" y="1533525"/>
            <a:ext cx="3132483" cy="830997"/>
          </a:xfrm>
          <a:prstGeom prst="rect">
            <a:avLst/>
          </a:prstGeom>
          <a:noFill/>
        </p:spPr>
        <p:txBody>
          <a:bodyPr wrap="square" rtlCol="0">
            <a:spAutoFit/>
          </a:bodyPr>
          <a:lstStyle/>
          <a:p>
            <a:r>
              <a:rPr lang="en-NZ" sz="1600" dirty="0">
                <a:solidFill>
                  <a:schemeClr val="accent1">
                    <a:lumMod val="75000"/>
                  </a:schemeClr>
                </a:solidFill>
                <a:latin typeface="Cavolini" panose="03000502040302020204" pitchFamily="66" charset="0"/>
                <a:cs typeface="Cavolini" panose="03000502040302020204" pitchFamily="66" charset="0"/>
              </a:rPr>
              <a:t>Use colour to mean something in your equations</a:t>
            </a:r>
          </a:p>
        </p:txBody>
      </p:sp>
      <p:pic>
        <p:nvPicPr>
          <p:cNvPr id="4" name="Picture 3"/>
          <p:cNvPicPr>
            <a:picLocks noChangeAspect="1"/>
          </p:cNvPicPr>
          <p:nvPr/>
        </p:nvPicPr>
        <p:blipFill>
          <a:blip r:embed="rId3"/>
          <a:stretch>
            <a:fillRect/>
          </a:stretch>
        </p:blipFill>
        <p:spPr>
          <a:xfrm>
            <a:off x="4807702" y="3152775"/>
            <a:ext cx="5574341" cy="3538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7085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AA181-C8A7-4655-AA2E-694605E995CB}"/>
              </a:ext>
            </a:extLst>
          </p:cNvPr>
          <p:cNvPicPr>
            <a:picLocks noChangeAspect="1"/>
          </p:cNvPicPr>
          <p:nvPr/>
        </p:nvPicPr>
        <p:blipFill>
          <a:blip r:embed="rId2"/>
          <a:stretch>
            <a:fillRect/>
          </a:stretch>
        </p:blipFill>
        <p:spPr>
          <a:xfrm>
            <a:off x="272704" y="184245"/>
            <a:ext cx="1979177" cy="2448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CE6E652B-1F63-4371-B17F-23F901764FA1}"/>
              </a:ext>
            </a:extLst>
          </p:cNvPr>
          <p:cNvPicPr>
            <a:picLocks noChangeAspect="1"/>
          </p:cNvPicPr>
          <p:nvPr/>
        </p:nvPicPr>
        <p:blipFill>
          <a:blip r:embed="rId2"/>
          <a:stretch>
            <a:fillRect/>
          </a:stretch>
        </p:blipFill>
        <p:spPr>
          <a:xfrm rot="10800000" flipH="1">
            <a:off x="4371455" y="171290"/>
            <a:ext cx="5100091" cy="6308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413BF942-5DA0-4D56-AF06-30490E525BDC}"/>
              </a:ext>
            </a:extLst>
          </p:cNvPr>
          <p:cNvSpPr/>
          <p:nvPr/>
        </p:nvSpPr>
        <p:spPr>
          <a:xfrm>
            <a:off x="3985146" y="682388"/>
            <a:ext cx="1201003" cy="5049672"/>
          </a:xfrm>
          <a:prstGeom prst="rect">
            <a:avLst/>
          </a:prstGeom>
          <a:noFill/>
          <a:ln w="571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591798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005120" y="466310"/>
            <a:ext cx="5004206" cy="477624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43657" y="619192"/>
            <a:ext cx="6115136" cy="2308324"/>
          </a:xfrm>
          <a:prstGeom prst="rect">
            <a:avLst/>
          </a:prstGeom>
          <a:noFill/>
        </p:spPr>
        <p:txBody>
          <a:bodyPr wrap="none" rtlCol="0">
            <a:spAutoFit/>
          </a:bodyPr>
          <a:lstStyle/>
          <a:p>
            <a:pPr marL="342900" indent="-342900">
              <a:buFont typeface="Arial" panose="020B0604020202020204" pitchFamily="34" charset="0"/>
              <a:buChar char="•"/>
            </a:pPr>
            <a:r>
              <a:rPr lang="en-NZ" sz="2400" dirty="0"/>
              <a:t>Graphics need not take up too much space.</a:t>
            </a:r>
          </a:p>
          <a:p>
            <a:pPr marL="342900" indent="-342900">
              <a:buFont typeface="Arial" panose="020B0604020202020204" pitchFamily="34" charset="0"/>
              <a:buChar char="•"/>
            </a:pPr>
            <a:endParaRPr lang="en-NZ" sz="2400" dirty="0"/>
          </a:p>
          <a:p>
            <a:pPr marL="342900" indent="-342900">
              <a:buFont typeface="Arial" panose="020B0604020202020204" pitchFamily="34" charset="0"/>
              <a:buChar char="•"/>
            </a:pPr>
            <a:r>
              <a:rPr lang="en-NZ" sz="2400" dirty="0"/>
              <a:t>Place them where it’s really needed</a:t>
            </a:r>
          </a:p>
          <a:p>
            <a:pPr marL="342900" indent="-342900">
              <a:buFont typeface="Arial" panose="020B0604020202020204" pitchFamily="34" charset="0"/>
              <a:buChar char="•"/>
            </a:pPr>
            <a:endParaRPr lang="en-NZ" sz="2400" dirty="0"/>
          </a:p>
          <a:p>
            <a:pPr marL="342900" indent="-342900">
              <a:buFont typeface="Arial" panose="020B0604020202020204" pitchFamily="34" charset="0"/>
              <a:buChar char="•"/>
            </a:pPr>
            <a:r>
              <a:rPr lang="en-NZ" sz="2400" dirty="0"/>
              <a:t>Actually plots can be quite small</a:t>
            </a:r>
          </a:p>
          <a:p>
            <a:pPr marL="800100" lvl="1" indent="-342900">
              <a:buFont typeface="Arial" panose="020B0604020202020204" pitchFamily="34" charset="0"/>
              <a:buChar char="•"/>
            </a:pPr>
            <a:r>
              <a:rPr lang="en-NZ" sz="2400" dirty="0">
                <a:solidFill>
                  <a:srgbClr val="C00000"/>
                </a:solidFill>
              </a:rPr>
              <a:t>Sparklines</a:t>
            </a:r>
          </a:p>
        </p:txBody>
      </p:sp>
      <p:pic>
        <p:nvPicPr>
          <p:cNvPr id="6" name="Picture 5"/>
          <p:cNvPicPr>
            <a:picLocks noChangeAspect="1"/>
          </p:cNvPicPr>
          <p:nvPr/>
        </p:nvPicPr>
        <p:blipFill>
          <a:blip r:embed="rId3"/>
          <a:stretch>
            <a:fillRect/>
          </a:stretch>
        </p:blipFill>
        <p:spPr>
          <a:xfrm>
            <a:off x="2257220" y="3771548"/>
            <a:ext cx="5859321" cy="29420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9410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7870"/>
            <a:ext cx="8355495" cy="5829093"/>
          </a:xfrm>
        </p:spPr>
        <p:txBody>
          <a:bodyPr/>
          <a:lstStyle/>
          <a:p>
            <a:r>
              <a:rPr lang="en-NZ" dirty="0"/>
              <a:t>Is the information density too high? </a:t>
            </a:r>
          </a:p>
          <a:p>
            <a:r>
              <a:rPr lang="en-NZ" i="1" dirty="0">
                <a:solidFill>
                  <a:schemeClr val="bg1">
                    <a:lumMod val="50000"/>
                  </a:schemeClr>
                </a:solidFill>
              </a:rPr>
              <a:t>Or is that the point ?</a:t>
            </a:r>
          </a:p>
        </p:txBody>
      </p:sp>
      <p:pic>
        <p:nvPicPr>
          <p:cNvPr id="2" name="Picture 1"/>
          <p:cNvPicPr>
            <a:picLocks noChangeAspect="1"/>
          </p:cNvPicPr>
          <p:nvPr/>
        </p:nvPicPr>
        <p:blipFill>
          <a:blip r:embed="rId2"/>
          <a:stretch>
            <a:fillRect/>
          </a:stretch>
        </p:blipFill>
        <p:spPr>
          <a:xfrm>
            <a:off x="2185844" y="2046604"/>
            <a:ext cx="9420225" cy="4543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5547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14" y="219706"/>
            <a:ext cx="8142515" cy="738237"/>
          </a:xfrm>
        </p:spPr>
        <p:txBody>
          <a:bodyPr/>
          <a:lstStyle/>
          <a:p>
            <a:r>
              <a:rPr lang="en-NZ" dirty="0">
                <a:solidFill>
                  <a:schemeClr val="accent1">
                    <a:lumMod val="75000"/>
                  </a:schemeClr>
                </a:solidFill>
              </a:rPr>
              <a:t>In-line plots: Sparklines (cont’d)</a:t>
            </a:r>
          </a:p>
        </p:txBody>
      </p:sp>
      <p:sp>
        <p:nvSpPr>
          <p:cNvPr id="3" name="Content Placeholder 2"/>
          <p:cNvSpPr>
            <a:spLocks noGrp="1"/>
          </p:cNvSpPr>
          <p:nvPr>
            <p:ph idx="1"/>
          </p:nvPr>
        </p:nvSpPr>
        <p:spPr>
          <a:xfrm>
            <a:off x="293914" y="1357540"/>
            <a:ext cx="10515600" cy="4351338"/>
          </a:xfrm>
        </p:spPr>
        <p:txBody>
          <a:bodyPr/>
          <a:lstStyle/>
          <a:p>
            <a:r>
              <a:rPr lang="en-NZ"/>
              <a:t>Small “inline” trends (Due to Tufte)</a:t>
            </a:r>
          </a:p>
          <a:p>
            <a:endParaRPr lang="en-NZ"/>
          </a:p>
          <a:p>
            <a:endParaRPr lang="en-NZ"/>
          </a:p>
          <a:p>
            <a:endParaRPr lang="en-NZ"/>
          </a:p>
          <a:p>
            <a:endParaRPr lang="en-NZ"/>
          </a:p>
          <a:p>
            <a:r>
              <a:rPr lang="en-NZ" err="1"/>
              <a:t>Sparklines</a:t>
            </a:r>
            <a:r>
              <a:rPr lang="en-NZ"/>
              <a:t> are “</a:t>
            </a:r>
            <a:r>
              <a:rPr lang="en-NZ" err="1"/>
              <a:t>datawords</a:t>
            </a:r>
            <a:r>
              <a:rPr lang="en-NZ"/>
              <a:t>”</a:t>
            </a:r>
          </a:p>
        </p:txBody>
      </p:sp>
      <p:pic>
        <p:nvPicPr>
          <p:cNvPr id="4" name="Picture 3"/>
          <p:cNvPicPr>
            <a:picLocks noChangeAspect="1"/>
          </p:cNvPicPr>
          <p:nvPr/>
        </p:nvPicPr>
        <p:blipFill>
          <a:blip r:embed="rId2"/>
          <a:stretch>
            <a:fillRect/>
          </a:stretch>
        </p:blipFill>
        <p:spPr>
          <a:xfrm>
            <a:off x="263473" y="1818012"/>
            <a:ext cx="10546041" cy="1326074"/>
          </a:xfrm>
          <a:prstGeom prst="rect">
            <a:avLst/>
          </a:prstGeom>
        </p:spPr>
      </p:pic>
    </p:spTree>
    <p:extLst>
      <p:ext uri="{BB962C8B-B14F-4D97-AF65-F5344CB8AC3E}">
        <p14:creationId xmlns:p14="http://schemas.microsoft.com/office/powerpoint/2010/main" val="10472961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5411" y="583398"/>
            <a:ext cx="4914900" cy="4619625"/>
          </a:xfrm>
          <a:prstGeom prst="rect">
            <a:avLst/>
          </a:prstGeom>
        </p:spPr>
      </p:pic>
      <p:pic>
        <p:nvPicPr>
          <p:cNvPr id="3" name="Picture 2"/>
          <p:cNvPicPr>
            <a:picLocks noChangeAspect="1"/>
          </p:cNvPicPr>
          <p:nvPr/>
        </p:nvPicPr>
        <p:blipFill>
          <a:blip r:embed="rId3"/>
          <a:stretch>
            <a:fillRect/>
          </a:stretch>
        </p:blipFill>
        <p:spPr>
          <a:xfrm>
            <a:off x="6488186" y="2226302"/>
            <a:ext cx="4733925" cy="4276725"/>
          </a:xfrm>
          <a:prstGeom prst="rect">
            <a:avLst/>
          </a:prstGeom>
        </p:spPr>
      </p:pic>
    </p:spTree>
    <p:extLst>
      <p:ext uri="{BB962C8B-B14F-4D97-AF65-F5344CB8AC3E}">
        <p14:creationId xmlns:p14="http://schemas.microsoft.com/office/powerpoint/2010/main" val="33255141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39" y="113851"/>
            <a:ext cx="10515600" cy="1325563"/>
          </a:xfrm>
        </p:spPr>
        <p:txBody>
          <a:bodyPr/>
          <a:lstStyle/>
          <a:p>
            <a:r>
              <a:rPr lang="en-NZ" dirty="0"/>
              <a:t>Mathematics &amp; code</a:t>
            </a:r>
          </a:p>
        </p:txBody>
      </p:sp>
      <p:sp>
        <p:nvSpPr>
          <p:cNvPr id="3" name="Content Placeholder 2"/>
          <p:cNvSpPr>
            <a:spLocks noGrp="1"/>
          </p:cNvSpPr>
          <p:nvPr>
            <p:ph idx="1"/>
          </p:nvPr>
        </p:nvSpPr>
        <p:spPr>
          <a:xfrm>
            <a:off x="354398" y="1346872"/>
            <a:ext cx="10515600" cy="4351338"/>
          </a:xfrm>
        </p:spPr>
        <p:txBody>
          <a:bodyPr/>
          <a:lstStyle/>
          <a:p>
            <a:r>
              <a:rPr lang="en-NZ" dirty="0"/>
              <a:t>Make it readable</a:t>
            </a:r>
          </a:p>
          <a:p>
            <a:r>
              <a:rPr lang="en-NZ" dirty="0"/>
              <a:t>Use LaTeX </a:t>
            </a:r>
          </a:p>
        </p:txBody>
      </p:sp>
      <p:pic>
        <p:nvPicPr>
          <p:cNvPr id="4" name="Picture 3"/>
          <p:cNvPicPr>
            <a:picLocks noChangeAspect="1"/>
          </p:cNvPicPr>
          <p:nvPr/>
        </p:nvPicPr>
        <p:blipFill>
          <a:blip r:embed="rId2"/>
          <a:stretch>
            <a:fillRect/>
          </a:stretch>
        </p:blipFill>
        <p:spPr>
          <a:xfrm>
            <a:off x="2529606" y="2037600"/>
            <a:ext cx="2038350" cy="1676400"/>
          </a:xfrm>
          <a:prstGeom prst="rect">
            <a:avLst/>
          </a:prstGeom>
        </p:spPr>
      </p:pic>
      <p:pic>
        <p:nvPicPr>
          <p:cNvPr id="5" name="Picture 4"/>
          <p:cNvPicPr>
            <a:picLocks noChangeAspect="1"/>
          </p:cNvPicPr>
          <p:nvPr/>
        </p:nvPicPr>
        <p:blipFill>
          <a:blip r:embed="rId3"/>
          <a:stretch>
            <a:fillRect/>
          </a:stretch>
        </p:blipFill>
        <p:spPr>
          <a:xfrm>
            <a:off x="7716471" y="3702396"/>
            <a:ext cx="3733901" cy="2886178"/>
          </a:xfrm>
          <a:prstGeom prst="rect">
            <a:avLst/>
          </a:prstGeom>
        </p:spPr>
      </p:pic>
      <p:pic>
        <p:nvPicPr>
          <p:cNvPr id="6" name="Picture 5"/>
          <p:cNvPicPr>
            <a:picLocks noChangeAspect="1"/>
          </p:cNvPicPr>
          <p:nvPr/>
        </p:nvPicPr>
        <p:blipFill>
          <a:blip r:embed="rId4"/>
          <a:stretch>
            <a:fillRect/>
          </a:stretch>
        </p:blipFill>
        <p:spPr>
          <a:xfrm>
            <a:off x="5148330" y="748686"/>
            <a:ext cx="6602066" cy="1811543"/>
          </a:xfrm>
          <a:prstGeom prst="rect">
            <a:avLst/>
          </a:prstGeom>
        </p:spPr>
      </p:pic>
      <p:pic>
        <p:nvPicPr>
          <p:cNvPr id="7" name="Picture 6"/>
          <p:cNvPicPr>
            <a:picLocks noChangeAspect="1"/>
          </p:cNvPicPr>
          <p:nvPr/>
        </p:nvPicPr>
        <p:blipFill>
          <a:blip r:embed="rId5"/>
          <a:stretch>
            <a:fillRect/>
          </a:stretch>
        </p:blipFill>
        <p:spPr>
          <a:xfrm>
            <a:off x="680970" y="4128782"/>
            <a:ext cx="5768975" cy="2154677"/>
          </a:xfrm>
          <a:prstGeom prst="rect">
            <a:avLst/>
          </a:prstGeom>
        </p:spPr>
      </p:pic>
    </p:spTree>
    <p:extLst>
      <p:ext uri="{BB962C8B-B14F-4D97-AF65-F5344CB8AC3E}">
        <p14:creationId xmlns:p14="http://schemas.microsoft.com/office/powerpoint/2010/main" val="236287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4A9A-8541-34DF-F072-F9A910335FC9}"/>
              </a:ext>
            </a:extLst>
          </p:cNvPr>
          <p:cNvSpPr>
            <a:spLocks noGrp="1"/>
          </p:cNvSpPr>
          <p:nvPr>
            <p:ph type="title"/>
          </p:nvPr>
        </p:nvSpPr>
        <p:spPr/>
        <p:txBody>
          <a:bodyPr/>
          <a:lstStyle/>
          <a:p>
            <a:r>
              <a:rPr lang="en-NZ" dirty="0"/>
              <a:t>But don’t “show off” your maths ability …</a:t>
            </a:r>
          </a:p>
        </p:txBody>
      </p:sp>
      <p:pic>
        <p:nvPicPr>
          <p:cNvPr id="4" name="Picture 3">
            <a:extLst>
              <a:ext uri="{FF2B5EF4-FFF2-40B4-BE49-F238E27FC236}">
                <a16:creationId xmlns:a16="http://schemas.microsoft.com/office/drawing/2014/main" id="{5C30A628-B1A0-0AE2-A2B0-F10B674CA0CA}"/>
              </a:ext>
            </a:extLst>
          </p:cNvPr>
          <p:cNvPicPr>
            <a:picLocks noChangeAspect="1"/>
          </p:cNvPicPr>
          <p:nvPr/>
        </p:nvPicPr>
        <p:blipFill>
          <a:blip r:embed="rId2"/>
          <a:stretch>
            <a:fillRect/>
          </a:stretch>
        </p:blipFill>
        <p:spPr>
          <a:xfrm>
            <a:off x="988821" y="1431561"/>
            <a:ext cx="6297081" cy="4539343"/>
          </a:xfrm>
          <a:prstGeom prst="rect">
            <a:avLst/>
          </a:prstGeom>
        </p:spPr>
      </p:pic>
    </p:spTree>
    <p:extLst>
      <p:ext uri="{BB962C8B-B14F-4D97-AF65-F5344CB8AC3E}">
        <p14:creationId xmlns:p14="http://schemas.microsoft.com/office/powerpoint/2010/main" val="3590287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63BD-2D75-4F0E-85DB-5F7D872A4DE4}"/>
              </a:ext>
            </a:extLst>
          </p:cNvPr>
          <p:cNvSpPr>
            <a:spLocks noGrp="1"/>
          </p:cNvSpPr>
          <p:nvPr>
            <p:ph type="title"/>
          </p:nvPr>
        </p:nvSpPr>
        <p:spPr>
          <a:xfrm>
            <a:off x="301753" y="1"/>
            <a:ext cx="6050280" cy="743712"/>
          </a:xfrm>
        </p:spPr>
        <p:txBody>
          <a:bodyPr>
            <a:normAutofit/>
          </a:bodyPr>
          <a:lstStyle/>
          <a:p>
            <a:r>
              <a:rPr lang="en-NZ" sz="3600" dirty="0">
                <a:solidFill>
                  <a:schemeClr val="accent2">
                    <a:lumMod val="50000"/>
                  </a:schemeClr>
                </a:solidFill>
              </a:rPr>
              <a:t>Photos</a:t>
            </a:r>
            <a:r>
              <a:rPr lang="en-NZ" sz="3600" dirty="0">
                <a:solidFill>
                  <a:schemeClr val="accent1">
                    <a:lumMod val="75000"/>
                  </a:schemeClr>
                </a:solidFill>
              </a:rPr>
              <a:t> in scientific publications</a:t>
            </a:r>
          </a:p>
        </p:txBody>
      </p:sp>
      <p:pic>
        <p:nvPicPr>
          <p:cNvPr id="4" name="Picture 3">
            <a:extLst>
              <a:ext uri="{FF2B5EF4-FFF2-40B4-BE49-F238E27FC236}">
                <a16:creationId xmlns:a16="http://schemas.microsoft.com/office/drawing/2014/main" id="{21ACAC0F-D470-4AA1-ADF0-95C0EA0B3EF1}"/>
              </a:ext>
            </a:extLst>
          </p:cNvPr>
          <p:cNvPicPr>
            <a:picLocks noChangeAspect="1"/>
          </p:cNvPicPr>
          <p:nvPr/>
        </p:nvPicPr>
        <p:blipFill rotWithShape="1">
          <a:blip r:embed="rId2"/>
          <a:srcRect l="13878" t="11076" r="11179"/>
          <a:stretch/>
        </p:blipFill>
        <p:spPr>
          <a:xfrm>
            <a:off x="520060" y="1009103"/>
            <a:ext cx="4072128" cy="3418157"/>
          </a:xfrm>
          <a:prstGeom prst="rect">
            <a:avLst/>
          </a:prstGeom>
        </p:spPr>
      </p:pic>
      <p:pic>
        <p:nvPicPr>
          <p:cNvPr id="6" name="Picture 5">
            <a:extLst>
              <a:ext uri="{FF2B5EF4-FFF2-40B4-BE49-F238E27FC236}">
                <a16:creationId xmlns:a16="http://schemas.microsoft.com/office/drawing/2014/main" id="{4513BD6B-A9D3-4483-831D-F4575C52B6A0}"/>
              </a:ext>
            </a:extLst>
          </p:cNvPr>
          <p:cNvPicPr>
            <a:picLocks noChangeAspect="1"/>
          </p:cNvPicPr>
          <p:nvPr/>
        </p:nvPicPr>
        <p:blipFill>
          <a:blip r:embed="rId3"/>
          <a:stretch>
            <a:fillRect/>
          </a:stretch>
        </p:blipFill>
        <p:spPr>
          <a:xfrm>
            <a:off x="6352033" y="598742"/>
            <a:ext cx="5146675" cy="3767308"/>
          </a:xfrm>
          <a:prstGeom prst="rect">
            <a:avLst/>
          </a:prstGeom>
        </p:spPr>
      </p:pic>
      <p:sp>
        <p:nvSpPr>
          <p:cNvPr id="7" name="TextBox 6">
            <a:extLst>
              <a:ext uri="{FF2B5EF4-FFF2-40B4-BE49-F238E27FC236}">
                <a16:creationId xmlns:a16="http://schemas.microsoft.com/office/drawing/2014/main" id="{2355328B-96C1-4505-8663-3FFB229F7A50}"/>
              </a:ext>
            </a:extLst>
          </p:cNvPr>
          <p:cNvSpPr txBox="1"/>
          <p:nvPr/>
        </p:nvSpPr>
        <p:spPr>
          <a:xfrm>
            <a:off x="209091" y="6441897"/>
            <a:ext cx="8392554" cy="369332"/>
          </a:xfrm>
          <a:prstGeom prst="rect">
            <a:avLst/>
          </a:prstGeom>
          <a:noFill/>
        </p:spPr>
        <p:txBody>
          <a:bodyPr wrap="none" rtlCol="0">
            <a:spAutoFit/>
          </a:bodyPr>
          <a:lstStyle/>
          <a:p>
            <a:r>
              <a:rPr lang="en-NZ"/>
              <a:t>Here, we are not talking about fraud and photo duplication in science. Whole new story.</a:t>
            </a:r>
          </a:p>
        </p:txBody>
      </p:sp>
      <p:sp>
        <p:nvSpPr>
          <p:cNvPr id="8" name="TextBox 7">
            <a:extLst>
              <a:ext uri="{FF2B5EF4-FFF2-40B4-BE49-F238E27FC236}">
                <a16:creationId xmlns:a16="http://schemas.microsoft.com/office/drawing/2014/main" id="{162750DB-C9E3-435E-A90D-CDCD599A9034}"/>
              </a:ext>
            </a:extLst>
          </p:cNvPr>
          <p:cNvSpPr txBox="1"/>
          <p:nvPr/>
        </p:nvSpPr>
        <p:spPr>
          <a:xfrm>
            <a:off x="838200" y="4427260"/>
            <a:ext cx="3435849" cy="923330"/>
          </a:xfrm>
          <a:prstGeom prst="rect">
            <a:avLst/>
          </a:prstGeom>
          <a:noFill/>
        </p:spPr>
        <p:txBody>
          <a:bodyPr wrap="square" rtlCol="0">
            <a:spAutoFit/>
          </a:bodyPr>
          <a:lstStyle/>
          <a:p>
            <a:r>
              <a:rPr lang="en-NZ"/>
              <a:t>Too much extra info. </a:t>
            </a:r>
            <a:br>
              <a:rPr lang="en-NZ"/>
            </a:br>
            <a:r>
              <a:rPr lang="en-NZ"/>
              <a:t>Do we really need to see the computer? </a:t>
            </a:r>
          </a:p>
        </p:txBody>
      </p:sp>
      <p:sp>
        <p:nvSpPr>
          <p:cNvPr id="9" name="TextBox 8">
            <a:extLst>
              <a:ext uri="{FF2B5EF4-FFF2-40B4-BE49-F238E27FC236}">
                <a16:creationId xmlns:a16="http://schemas.microsoft.com/office/drawing/2014/main" id="{091FDD89-7FBF-4992-88A2-C95466A83968}"/>
              </a:ext>
            </a:extLst>
          </p:cNvPr>
          <p:cNvSpPr txBox="1"/>
          <p:nvPr/>
        </p:nvSpPr>
        <p:spPr>
          <a:xfrm>
            <a:off x="7815072" y="4888925"/>
            <a:ext cx="3435849" cy="923330"/>
          </a:xfrm>
          <a:prstGeom prst="rect">
            <a:avLst/>
          </a:prstGeom>
          <a:noFill/>
        </p:spPr>
        <p:txBody>
          <a:bodyPr wrap="square" rtlCol="0">
            <a:spAutoFit/>
          </a:bodyPr>
          <a:lstStyle/>
          <a:p>
            <a:r>
              <a:rPr lang="en-NZ"/>
              <a:t>Odd (lazy?) perspective. </a:t>
            </a:r>
          </a:p>
          <a:p>
            <a:r>
              <a:rPr lang="en-NZ"/>
              <a:t>Give a block diagram as well? </a:t>
            </a:r>
          </a:p>
          <a:p>
            <a:r>
              <a:rPr lang="en-NZ"/>
              <a:t>Right to left? </a:t>
            </a:r>
          </a:p>
        </p:txBody>
      </p:sp>
      <p:sp>
        <p:nvSpPr>
          <p:cNvPr id="3" name="Rectangle 2">
            <a:extLst>
              <a:ext uri="{FF2B5EF4-FFF2-40B4-BE49-F238E27FC236}">
                <a16:creationId xmlns:a16="http://schemas.microsoft.com/office/drawing/2014/main" id="{FD1D5C43-A997-85FD-6521-FD8977CD220E}"/>
              </a:ext>
            </a:extLst>
          </p:cNvPr>
          <p:cNvSpPr/>
          <p:nvPr/>
        </p:nvSpPr>
        <p:spPr>
          <a:xfrm>
            <a:off x="301753" y="4292600"/>
            <a:ext cx="10772647" cy="1905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44863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18AF-66DB-4E51-E3F1-857DE21E1205}"/>
              </a:ext>
            </a:extLst>
          </p:cNvPr>
          <p:cNvSpPr>
            <a:spLocks noGrp="1"/>
          </p:cNvSpPr>
          <p:nvPr>
            <p:ph type="title"/>
          </p:nvPr>
        </p:nvSpPr>
        <p:spPr>
          <a:xfrm>
            <a:off x="347546" y="161960"/>
            <a:ext cx="10515600" cy="762635"/>
          </a:xfrm>
        </p:spPr>
        <p:txBody>
          <a:bodyPr/>
          <a:lstStyle/>
          <a:p>
            <a:r>
              <a:rPr lang="en-NZ" dirty="0"/>
              <a:t>More photos … </a:t>
            </a:r>
          </a:p>
        </p:txBody>
      </p:sp>
      <p:pic>
        <p:nvPicPr>
          <p:cNvPr id="4" name="Picture 3">
            <a:extLst>
              <a:ext uri="{FF2B5EF4-FFF2-40B4-BE49-F238E27FC236}">
                <a16:creationId xmlns:a16="http://schemas.microsoft.com/office/drawing/2014/main" id="{2294E008-CB80-6119-A441-3FC77FE49887}"/>
              </a:ext>
            </a:extLst>
          </p:cNvPr>
          <p:cNvPicPr>
            <a:picLocks noChangeAspect="1"/>
          </p:cNvPicPr>
          <p:nvPr/>
        </p:nvPicPr>
        <p:blipFill>
          <a:blip r:embed="rId2"/>
          <a:stretch>
            <a:fillRect/>
          </a:stretch>
        </p:blipFill>
        <p:spPr>
          <a:xfrm>
            <a:off x="1078046" y="1356625"/>
            <a:ext cx="8630854" cy="4858428"/>
          </a:xfrm>
          <a:prstGeom prst="rect">
            <a:avLst/>
          </a:prstGeom>
        </p:spPr>
      </p:pic>
      <p:pic>
        <p:nvPicPr>
          <p:cNvPr id="6" name="Picture 5">
            <a:extLst>
              <a:ext uri="{FF2B5EF4-FFF2-40B4-BE49-F238E27FC236}">
                <a16:creationId xmlns:a16="http://schemas.microsoft.com/office/drawing/2014/main" id="{0EEA01C8-B220-7AE5-E952-2CFF194F1E4D}"/>
              </a:ext>
            </a:extLst>
          </p:cNvPr>
          <p:cNvPicPr>
            <a:picLocks noChangeAspect="1"/>
          </p:cNvPicPr>
          <p:nvPr/>
        </p:nvPicPr>
        <p:blipFill>
          <a:blip r:embed="rId3"/>
          <a:stretch>
            <a:fillRect/>
          </a:stretch>
        </p:blipFill>
        <p:spPr>
          <a:xfrm>
            <a:off x="8648724" y="1068605"/>
            <a:ext cx="2317634" cy="4720790"/>
          </a:xfrm>
          <a:prstGeom prst="rect">
            <a:avLst/>
          </a:prstGeom>
        </p:spPr>
      </p:pic>
      <p:pic>
        <p:nvPicPr>
          <p:cNvPr id="8" name="Picture 7">
            <a:extLst>
              <a:ext uri="{FF2B5EF4-FFF2-40B4-BE49-F238E27FC236}">
                <a16:creationId xmlns:a16="http://schemas.microsoft.com/office/drawing/2014/main" id="{3EFD2BDA-AB2B-51C1-33BD-3AC3D4495ED0}"/>
              </a:ext>
            </a:extLst>
          </p:cNvPr>
          <p:cNvPicPr>
            <a:picLocks noChangeAspect="1"/>
          </p:cNvPicPr>
          <p:nvPr/>
        </p:nvPicPr>
        <p:blipFill>
          <a:blip r:embed="rId4"/>
          <a:stretch>
            <a:fillRect/>
          </a:stretch>
        </p:blipFill>
        <p:spPr>
          <a:xfrm>
            <a:off x="122664" y="924595"/>
            <a:ext cx="3602316" cy="939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181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BAAB-B127-4633-9A6F-5082978D1D50}"/>
              </a:ext>
            </a:extLst>
          </p:cNvPr>
          <p:cNvSpPr>
            <a:spLocks noGrp="1"/>
          </p:cNvSpPr>
          <p:nvPr>
            <p:ph type="title"/>
          </p:nvPr>
        </p:nvSpPr>
        <p:spPr/>
        <p:txBody>
          <a:bodyPr/>
          <a:lstStyle/>
          <a:p>
            <a:r>
              <a:rPr lang="en-NZ" dirty="0">
                <a:solidFill>
                  <a:schemeClr val="accent5">
                    <a:lumMod val="75000"/>
                  </a:schemeClr>
                </a:solidFill>
              </a:rPr>
              <a:t>What we didn’t talk about …</a:t>
            </a:r>
          </a:p>
        </p:txBody>
      </p:sp>
      <p:sp>
        <p:nvSpPr>
          <p:cNvPr id="3" name="Content Placeholder 2">
            <a:extLst>
              <a:ext uri="{FF2B5EF4-FFF2-40B4-BE49-F238E27FC236}">
                <a16:creationId xmlns:a16="http://schemas.microsoft.com/office/drawing/2014/main" id="{9F585521-E8E6-417F-8FEB-FDD87F098974}"/>
              </a:ext>
            </a:extLst>
          </p:cNvPr>
          <p:cNvSpPr>
            <a:spLocks noGrp="1"/>
          </p:cNvSpPr>
          <p:nvPr>
            <p:ph idx="1"/>
          </p:nvPr>
        </p:nvSpPr>
        <p:spPr>
          <a:xfrm>
            <a:off x="838199" y="1825625"/>
            <a:ext cx="6672209" cy="4351338"/>
          </a:xfrm>
        </p:spPr>
        <p:txBody>
          <a:bodyPr/>
          <a:lstStyle/>
          <a:p>
            <a:r>
              <a:rPr lang="en-NZ">
                <a:solidFill>
                  <a:schemeClr val="bg1">
                    <a:lumMod val="50000"/>
                  </a:schemeClr>
                </a:solidFill>
              </a:rPr>
              <a:t>Presentations</a:t>
            </a:r>
          </a:p>
          <a:p>
            <a:endParaRPr lang="en-NZ"/>
          </a:p>
          <a:p>
            <a:r>
              <a:rPr lang="en-NZ"/>
              <a:t>Graphical abstracts</a:t>
            </a:r>
          </a:p>
          <a:p>
            <a:pPr lvl="1"/>
            <a:r>
              <a:rPr lang="en-NZ" sz="1200"/>
              <a:t>https://mindthegraph.com/blog/graphical-abstract-for-elsevier/#.YoW806hByUk</a:t>
            </a:r>
          </a:p>
          <a:p>
            <a:r>
              <a:rPr lang="en-NZ"/>
              <a:t>4D plots and more </a:t>
            </a:r>
            <a:br>
              <a:rPr lang="en-NZ"/>
            </a:br>
            <a:r>
              <a:rPr lang="en-NZ"/>
              <a:t>complex scientific posters</a:t>
            </a:r>
          </a:p>
          <a:p>
            <a:r>
              <a:rPr lang="en-NZ"/>
              <a:t>Tables</a:t>
            </a:r>
          </a:p>
          <a:p>
            <a:r>
              <a:rPr lang="en-NZ"/>
              <a:t>Overall graphic design</a:t>
            </a:r>
          </a:p>
        </p:txBody>
      </p:sp>
      <p:pic>
        <p:nvPicPr>
          <p:cNvPr id="5" name="Picture 4">
            <a:extLst>
              <a:ext uri="{FF2B5EF4-FFF2-40B4-BE49-F238E27FC236}">
                <a16:creationId xmlns:a16="http://schemas.microsoft.com/office/drawing/2014/main" id="{3E5A3E11-6D58-48B5-AEC8-C6D3F5B92AEE}"/>
              </a:ext>
            </a:extLst>
          </p:cNvPr>
          <p:cNvPicPr>
            <a:picLocks noChangeAspect="1"/>
          </p:cNvPicPr>
          <p:nvPr/>
        </p:nvPicPr>
        <p:blipFill>
          <a:blip r:embed="rId2"/>
          <a:stretch>
            <a:fillRect/>
          </a:stretch>
        </p:blipFill>
        <p:spPr>
          <a:xfrm>
            <a:off x="8216739" y="969307"/>
            <a:ext cx="3137061" cy="2394073"/>
          </a:xfrm>
          <a:prstGeom prst="rect">
            <a:avLst/>
          </a:prstGeom>
        </p:spPr>
      </p:pic>
      <p:sp>
        <p:nvSpPr>
          <p:cNvPr id="6" name="TextBox 5">
            <a:extLst>
              <a:ext uri="{FF2B5EF4-FFF2-40B4-BE49-F238E27FC236}">
                <a16:creationId xmlns:a16="http://schemas.microsoft.com/office/drawing/2014/main" id="{63821427-876C-4EC7-83C8-7A1E49E1122A}"/>
              </a:ext>
            </a:extLst>
          </p:cNvPr>
          <p:cNvSpPr txBox="1"/>
          <p:nvPr/>
        </p:nvSpPr>
        <p:spPr>
          <a:xfrm>
            <a:off x="8408193" y="3429000"/>
            <a:ext cx="2754152" cy="307777"/>
          </a:xfrm>
          <a:prstGeom prst="rect">
            <a:avLst/>
          </a:prstGeom>
          <a:noFill/>
        </p:spPr>
        <p:txBody>
          <a:bodyPr wrap="none" rtlCol="0">
            <a:spAutoFit/>
          </a:bodyPr>
          <a:lstStyle/>
          <a:p>
            <a:r>
              <a:rPr lang="en-NZ" sz="1400">
                <a:solidFill>
                  <a:schemeClr val="bg1">
                    <a:lumMod val="50000"/>
                  </a:schemeClr>
                </a:solidFill>
              </a:rPr>
              <a:t>Best visualisation: flowingdata.com</a:t>
            </a:r>
          </a:p>
        </p:txBody>
      </p:sp>
    </p:spTree>
    <p:extLst>
      <p:ext uri="{BB962C8B-B14F-4D97-AF65-F5344CB8AC3E}">
        <p14:creationId xmlns:p14="http://schemas.microsoft.com/office/powerpoint/2010/main" val="1865564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429" y="266906"/>
            <a:ext cx="9409043" cy="638727"/>
          </a:xfrm>
        </p:spPr>
        <p:txBody>
          <a:bodyPr>
            <a:normAutofit fontScale="90000"/>
          </a:bodyPr>
          <a:lstStyle/>
          <a:p>
            <a:r>
              <a:rPr lang="en-NZ" dirty="0"/>
              <a:t>So what about presentations?</a:t>
            </a:r>
          </a:p>
        </p:txBody>
      </p:sp>
      <p:sp>
        <p:nvSpPr>
          <p:cNvPr id="3" name="Content Placeholder 2"/>
          <p:cNvSpPr>
            <a:spLocks noGrp="1"/>
          </p:cNvSpPr>
          <p:nvPr>
            <p:ph idx="1"/>
          </p:nvPr>
        </p:nvSpPr>
        <p:spPr>
          <a:xfrm>
            <a:off x="341244" y="1318729"/>
            <a:ext cx="10515600" cy="4351338"/>
          </a:xfrm>
        </p:spPr>
        <p:txBody>
          <a:bodyPr>
            <a:normAutofit lnSpcReduction="10000"/>
          </a:bodyPr>
          <a:lstStyle/>
          <a:p>
            <a:r>
              <a:rPr lang="en-NZ"/>
              <a:t>Watching someone reveal the bullets …</a:t>
            </a:r>
          </a:p>
          <a:p>
            <a:pPr lvl="1"/>
            <a:r>
              <a:rPr lang="en-NZ">
                <a:solidFill>
                  <a:schemeClr val="bg1">
                    <a:lumMod val="50000"/>
                  </a:schemeClr>
                </a:solidFill>
              </a:rPr>
              <a:t>Like pulling teeth</a:t>
            </a:r>
          </a:p>
          <a:p>
            <a:endParaRPr lang="en-NZ"/>
          </a:p>
          <a:p>
            <a:endParaRPr lang="en-NZ"/>
          </a:p>
          <a:p>
            <a:r>
              <a:rPr lang="en-NZ"/>
              <a:t>Much research about the optimum # of bullet points</a:t>
            </a:r>
          </a:p>
          <a:p>
            <a:pPr lvl="1"/>
            <a:r>
              <a:rPr lang="en-NZ"/>
              <a:t>7 ± 2</a:t>
            </a:r>
          </a:p>
          <a:p>
            <a:pPr lvl="1"/>
            <a:r>
              <a:rPr lang="en-NZ"/>
              <a:t>Or even zero (</a:t>
            </a:r>
            <a:r>
              <a:rPr lang="en-NZ" err="1"/>
              <a:t>Tufte</a:t>
            </a:r>
            <a:r>
              <a:rPr lang="en-NZ"/>
              <a:t>)</a:t>
            </a:r>
          </a:p>
          <a:p>
            <a:pPr lvl="1"/>
            <a:endParaRPr lang="en-NZ"/>
          </a:p>
          <a:p>
            <a:r>
              <a:rPr lang="en-NZ"/>
              <a:t>Background colour</a:t>
            </a:r>
          </a:p>
          <a:p>
            <a:pPr lvl="1"/>
            <a:r>
              <a:rPr lang="en-NZ"/>
              <a:t>Used to be dark blue (limitations of projectors)</a:t>
            </a:r>
          </a:p>
        </p:txBody>
      </p:sp>
      <p:pic>
        <p:nvPicPr>
          <p:cNvPr id="4" name="Picture 3"/>
          <p:cNvPicPr>
            <a:picLocks noChangeAspect="1"/>
          </p:cNvPicPr>
          <p:nvPr/>
        </p:nvPicPr>
        <p:blipFill>
          <a:blip r:embed="rId2"/>
          <a:stretch>
            <a:fillRect/>
          </a:stretch>
        </p:blipFill>
        <p:spPr>
          <a:xfrm>
            <a:off x="9029700" y="266906"/>
            <a:ext cx="2324100" cy="6105525"/>
          </a:xfrm>
          <a:prstGeom prst="rect">
            <a:avLst/>
          </a:prstGeom>
        </p:spPr>
      </p:pic>
    </p:spTree>
    <p:extLst>
      <p:ext uri="{BB962C8B-B14F-4D97-AF65-F5344CB8AC3E}">
        <p14:creationId xmlns:p14="http://schemas.microsoft.com/office/powerpoint/2010/main" val="331263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F65D-00C7-7D83-C01C-D441BFBDF50F}"/>
              </a:ext>
            </a:extLst>
          </p:cNvPr>
          <p:cNvSpPr>
            <a:spLocks noGrp="1"/>
          </p:cNvSpPr>
          <p:nvPr>
            <p:ph type="title"/>
          </p:nvPr>
        </p:nvSpPr>
        <p:spPr/>
        <p:txBody>
          <a:bodyPr/>
          <a:lstStyle/>
          <a:p>
            <a:r>
              <a:rPr lang="en-NZ"/>
              <a:t>21% of children get lower leg injuries</a:t>
            </a:r>
          </a:p>
        </p:txBody>
      </p:sp>
      <p:pic>
        <p:nvPicPr>
          <p:cNvPr id="4" name="Picture 3">
            <a:extLst>
              <a:ext uri="{FF2B5EF4-FFF2-40B4-BE49-F238E27FC236}">
                <a16:creationId xmlns:a16="http://schemas.microsoft.com/office/drawing/2014/main" id="{94E19DC6-BF0A-DCDB-89E3-9A82683A0820}"/>
              </a:ext>
            </a:extLst>
          </p:cNvPr>
          <p:cNvPicPr>
            <a:picLocks noChangeAspect="1"/>
          </p:cNvPicPr>
          <p:nvPr/>
        </p:nvPicPr>
        <p:blipFill>
          <a:blip r:embed="rId2"/>
          <a:stretch>
            <a:fillRect/>
          </a:stretch>
        </p:blipFill>
        <p:spPr>
          <a:xfrm>
            <a:off x="517358" y="1688915"/>
            <a:ext cx="4551784" cy="4803960"/>
          </a:xfrm>
          <a:prstGeom prst="rect">
            <a:avLst/>
          </a:prstGeom>
        </p:spPr>
      </p:pic>
      <p:sp>
        <p:nvSpPr>
          <p:cNvPr id="5" name="TextBox 4">
            <a:extLst>
              <a:ext uri="{FF2B5EF4-FFF2-40B4-BE49-F238E27FC236}">
                <a16:creationId xmlns:a16="http://schemas.microsoft.com/office/drawing/2014/main" id="{18A5CA58-E2DF-8E9C-6254-7B3F5ACDA22B}"/>
              </a:ext>
            </a:extLst>
          </p:cNvPr>
          <p:cNvSpPr txBox="1"/>
          <p:nvPr/>
        </p:nvSpPr>
        <p:spPr>
          <a:xfrm>
            <a:off x="5386137" y="3272590"/>
            <a:ext cx="5780108" cy="1354217"/>
          </a:xfrm>
          <a:prstGeom prst="rect">
            <a:avLst/>
          </a:prstGeom>
          <a:noFill/>
        </p:spPr>
        <p:txBody>
          <a:bodyPr wrap="none" rtlCol="0">
            <a:spAutoFit/>
          </a:bodyPr>
          <a:lstStyle/>
          <a:p>
            <a:r>
              <a:rPr lang="en-NZ" sz="2800" dirty="0"/>
              <a:t>Even worse: 5.2% get spinal injuries (!)</a:t>
            </a:r>
          </a:p>
          <a:p>
            <a:endParaRPr lang="en-NZ" dirty="0"/>
          </a:p>
          <a:p>
            <a:r>
              <a:rPr lang="en-NZ" dirty="0">
                <a:solidFill>
                  <a:schemeClr val="bg2">
                    <a:lumMod val="25000"/>
                  </a:schemeClr>
                </a:solidFill>
              </a:rPr>
              <a:t>Actually, the real figure is 0.0000003% </a:t>
            </a:r>
            <a:br>
              <a:rPr lang="en-NZ" dirty="0">
                <a:solidFill>
                  <a:schemeClr val="bg2">
                    <a:lumMod val="25000"/>
                  </a:schemeClr>
                </a:solidFill>
              </a:rPr>
            </a:br>
            <a:r>
              <a:rPr lang="en-NZ" dirty="0">
                <a:solidFill>
                  <a:schemeClr val="bg2">
                    <a:lumMod val="25000"/>
                  </a:schemeClr>
                </a:solidFill>
              </a:rPr>
              <a:t>(based on 2000 injuries in 74 million)</a:t>
            </a:r>
          </a:p>
        </p:txBody>
      </p:sp>
      <p:sp>
        <p:nvSpPr>
          <p:cNvPr id="3" name="TextBox 2">
            <a:extLst>
              <a:ext uri="{FF2B5EF4-FFF2-40B4-BE49-F238E27FC236}">
                <a16:creationId xmlns:a16="http://schemas.microsoft.com/office/drawing/2014/main" id="{39320F2F-5DF1-0FED-1E46-861A98FA5B79}"/>
              </a:ext>
            </a:extLst>
          </p:cNvPr>
          <p:cNvSpPr txBox="1"/>
          <p:nvPr/>
        </p:nvSpPr>
        <p:spPr>
          <a:xfrm>
            <a:off x="10019777" y="1381138"/>
            <a:ext cx="1146468" cy="307777"/>
          </a:xfrm>
          <a:prstGeom prst="rect">
            <a:avLst/>
          </a:prstGeom>
          <a:noFill/>
        </p:spPr>
        <p:txBody>
          <a:bodyPr wrap="none" rtlCol="0">
            <a:spAutoFit/>
          </a:bodyPr>
          <a:lstStyle/>
          <a:p>
            <a:r>
              <a:rPr lang="en-NZ" sz="1400">
                <a:solidFill>
                  <a:schemeClr val="tx2">
                    <a:lumMod val="60000"/>
                    <a:lumOff val="40000"/>
                  </a:schemeClr>
                </a:solidFill>
              </a:rPr>
              <a:t>Seems a lot? </a:t>
            </a:r>
          </a:p>
        </p:txBody>
      </p:sp>
    </p:spTree>
    <p:extLst>
      <p:ext uri="{BB962C8B-B14F-4D97-AF65-F5344CB8AC3E}">
        <p14:creationId xmlns:p14="http://schemas.microsoft.com/office/powerpoint/2010/main" val="3527038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Presentations are mostly visual</a:t>
            </a:r>
          </a:p>
        </p:txBody>
      </p:sp>
      <p:sp>
        <p:nvSpPr>
          <p:cNvPr id="3" name="Content Placeholder 2"/>
          <p:cNvSpPr>
            <a:spLocks noGrp="1"/>
          </p:cNvSpPr>
          <p:nvPr>
            <p:ph idx="1"/>
          </p:nvPr>
        </p:nvSpPr>
        <p:spPr>
          <a:xfrm>
            <a:off x="838200" y="1270000"/>
            <a:ext cx="5586984" cy="4906963"/>
          </a:xfrm>
        </p:spPr>
        <p:txBody>
          <a:bodyPr>
            <a:normAutofit/>
          </a:bodyPr>
          <a:lstStyle/>
          <a:p>
            <a:r>
              <a:rPr lang="en-NZ" sz="2400" i="0" u="none" strike="noStrike" baseline="0">
                <a:solidFill>
                  <a:srgbClr val="000000"/>
                </a:solidFill>
                <a:cs typeface="Arial" panose="020B0604020202020204" pitchFamily="34" charset="0"/>
              </a:rPr>
              <a:t>In contrast to a paper, or a simple interview, you present </a:t>
            </a:r>
            <a:r>
              <a:rPr lang="en-NZ" sz="2400" i="0" u="none" strike="noStrike" baseline="0">
                <a:solidFill>
                  <a:srgbClr val="005AC6"/>
                </a:solidFill>
                <a:cs typeface="Arial" panose="020B0604020202020204" pitchFamily="34" charset="0"/>
              </a:rPr>
              <a:t>your work and yourself </a:t>
            </a:r>
          </a:p>
          <a:p>
            <a:endParaRPr lang="en-NZ" sz="2400" i="0" u="none" strike="noStrike" baseline="0">
              <a:solidFill>
                <a:srgbClr val="000000"/>
              </a:solidFill>
              <a:cs typeface="Arial" panose="020B0604020202020204" pitchFamily="34" charset="0"/>
            </a:endParaRPr>
          </a:p>
          <a:p>
            <a:r>
              <a:rPr lang="en-NZ" sz="2400" i="0" u="none" strike="noStrike" baseline="0">
                <a:solidFill>
                  <a:srgbClr val="000000"/>
                </a:solidFill>
                <a:cs typeface="Arial" panose="020B0604020202020204" pitchFamily="34" charset="0"/>
              </a:rPr>
              <a:t>People </a:t>
            </a:r>
            <a:r>
              <a:rPr lang="en-NZ" sz="2400" i="0" u="none" strike="noStrike" baseline="0">
                <a:solidFill>
                  <a:srgbClr val="005AC6"/>
                </a:solidFill>
                <a:cs typeface="Arial" panose="020B0604020202020204" pitchFamily="34" charset="0"/>
              </a:rPr>
              <a:t>remember </a:t>
            </a:r>
            <a:r>
              <a:rPr lang="en-NZ" sz="2400" i="0" u="none" strike="noStrike" baseline="0">
                <a:solidFill>
                  <a:srgbClr val="000000"/>
                </a:solidFill>
                <a:cs typeface="Arial" panose="020B0604020202020204" pitchFamily="34" charset="0"/>
              </a:rPr>
              <a:t>good presentations: </a:t>
            </a:r>
          </a:p>
          <a:p>
            <a:pPr lvl="1"/>
            <a:r>
              <a:rPr lang="en-NZ" sz="1800" i="0" u="none" strike="noStrike" baseline="0">
                <a:solidFill>
                  <a:srgbClr val="000000"/>
                </a:solidFill>
                <a:cs typeface="Arial" panose="020B0604020202020204" pitchFamily="34" charset="0"/>
              </a:rPr>
              <a:t>Good content </a:t>
            </a:r>
          </a:p>
          <a:p>
            <a:pPr lvl="1"/>
            <a:r>
              <a:rPr lang="en-NZ" sz="1800" i="0" u="none" strike="noStrike" baseline="0">
                <a:solidFill>
                  <a:srgbClr val="000000"/>
                </a:solidFill>
                <a:cs typeface="Arial" panose="020B0604020202020204" pitchFamily="34" charset="0"/>
              </a:rPr>
              <a:t>Well presented </a:t>
            </a:r>
          </a:p>
          <a:p>
            <a:pPr lvl="1"/>
            <a:r>
              <a:rPr lang="en-NZ" sz="1800" i="0" u="none" strike="noStrike" baseline="0">
                <a:solidFill>
                  <a:srgbClr val="000000"/>
                </a:solidFill>
                <a:cs typeface="Arial" panose="020B0604020202020204" pitchFamily="34" charset="0"/>
              </a:rPr>
              <a:t>Well-designed slides </a:t>
            </a:r>
          </a:p>
          <a:p>
            <a:r>
              <a:rPr lang="en-NZ" sz="2400" i="0" u="none" strike="noStrike" baseline="0">
                <a:solidFill>
                  <a:srgbClr val="000000"/>
                </a:solidFill>
                <a:cs typeface="Arial" panose="020B0604020202020204" pitchFamily="34" charset="0"/>
              </a:rPr>
              <a:t>You need to </a:t>
            </a:r>
            <a:r>
              <a:rPr lang="en-NZ" sz="2400" i="0" u="none" strike="noStrike" baseline="0">
                <a:solidFill>
                  <a:srgbClr val="005AC6"/>
                </a:solidFill>
                <a:cs typeface="Arial" panose="020B0604020202020204" pitchFamily="34" charset="0"/>
              </a:rPr>
              <a:t>put effort </a:t>
            </a:r>
            <a:r>
              <a:rPr lang="en-NZ" sz="2400" i="0" u="none" strike="noStrike" baseline="0">
                <a:solidFill>
                  <a:srgbClr val="000000"/>
                </a:solidFill>
                <a:cs typeface="Arial" panose="020B0604020202020204" pitchFamily="34" charset="0"/>
              </a:rPr>
              <a:t>into each presentation—it is worth it </a:t>
            </a:r>
          </a:p>
          <a:p>
            <a:endParaRPr lang="en-NZ" sz="3600"/>
          </a:p>
          <a:p>
            <a:endParaRPr lang="en-NZ" sz="3200"/>
          </a:p>
        </p:txBody>
      </p:sp>
      <p:pic>
        <p:nvPicPr>
          <p:cNvPr id="5" name="Picture 4">
            <a:extLst>
              <a:ext uri="{FF2B5EF4-FFF2-40B4-BE49-F238E27FC236}">
                <a16:creationId xmlns:a16="http://schemas.microsoft.com/office/drawing/2014/main" id="{E662CBB2-BA33-4628-20B4-36AF95114877}"/>
              </a:ext>
            </a:extLst>
          </p:cNvPr>
          <p:cNvPicPr>
            <a:picLocks noChangeAspect="1"/>
          </p:cNvPicPr>
          <p:nvPr/>
        </p:nvPicPr>
        <p:blipFill>
          <a:blip r:embed="rId2"/>
          <a:stretch>
            <a:fillRect/>
          </a:stretch>
        </p:blipFill>
        <p:spPr>
          <a:xfrm>
            <a:off x="6935665" y="1270000"/>
            <a:ext cx="4806157" cy="3624943"/>
          </a:xfrm>
          <a:prstGeom prst="rect">
            <a:avLst/>
          </a:prstGeom>
        </p:spPr>
      </p:pic>
    </p:spTree>
    <p:extLst>
      <p:ext uri="{BB962C8B-B14F-4D97-AF65-F5344CB8AC3E}">
        <p14:creationId xmlns:p14="http://schemas.microsoft.com/office/powerpoint/2010/main" val="18072233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D5E7F-FF4F-C99D-3AF7-6AA823D50FA3}"/>
              </a:ext>
            </a:extLst>
          </p:cNvPr>
          <p:cNvPicPr>
            <a:picLocks noChangeAspect="1"/>
          </p:cNvPicPr>
          <p:nvPr/>
        </p:nvPicPr>
        <p:blipFill>
          <a:blip r:embed="rId2"/>
          <a:stretch>
            <a:fillRect/>
          </a:stretch>
        </p:blipFill>
        <p:spPr>
          <a:xfrm>
            <a:off x="1446256" y="137652"/>
            <a:ext cx="9112829" cy="6720347"/>
          </a:xfrm>
          <a:prstGeom prst="rect">
            <a:avLst/>
          </a:prstGeom>
        </p:spPr>
      </p:pic>
      <p:sp>
        <p:nvSpPr>
          <p:cNvPr id="4" name="TextBox 3">
            <a:extLst>
              <a:ext uri="{FF2B5EF4-FFF2-40B4-BE49-F238E27FC236}">
                <a16:creationId xmlns:a16="http://schemas.microsoft.com/office/drawing/2014/main" id="{8D1CFC14-7369-4385-91BD-3D454227E915}"/>
              </a:ext>
            </a:extLst>
          </p:cNvPr>
          <p:cNvSpPr txBox="1"/>
          <p:nvPr/>
        </p:nvSpPr>
        <p:spPr>
          <a:xfrm>
            <a:off x="9184542" y="6581001"/>
            <a:ext cx="2749086" cy="276999"/>
          </a:xfrm>
          <a:prstGeom prst="rect">
            <a:avLst/>
          </a:prstGeom>
          <a:noFill/>
        </p:spPr>
        <p:txBody>
          <a:bodyPr wrap="none" rtlCol="0">
            <a:spAutoFit/>
          </a:bodyPr>
          <a:lstStyle/>
          <a:p>
            <a:r>
              <a:rPr lang="en-NZ" sz="1200">
                <a:solidFill>
                  <a:schemeClr val="bg1">
                    <a:lumMod val="50000"/>
                  </a:schemeClr>
                </a:solidFill>
              </a:rPr>
              <a:t>Slide adapted from: Markus </a:t>
            </a:r>
            <a:r>
              <a:rPr lang="en-NZ" sz="1200" err="1">
                <a:solidFill>
                  <a:schemeClr val="bg1">
                    <a:lumMod val="50000"/>
                  </a:schemeClr>
                </a:solidFill>
              </a:rPr>
              <a:t>Puschel</a:t>
            </a:r>
            <a:r>
              <a:rPr lang="en-NZ" sz="1200">
                <a:solidFill>
                  <a:schemeClr val="bg1">
                    <a:lumMod val="50000"/>
                  </a:schemeClr>
                </a:solidFill>
              </a:rPr>
              <a:t>, ETH</a:t>
            </a:r>
          </a:p>
        </p:txBody>
      </p:sp>
    </p:spTree>
    <p:extLst>
      <p:ext uri="{BB962C8B-B14F-4D97-AF65-F5344CB8AC3E}">
        <p14:creationId xmlns:p14="http://schemas.microsoft.com/office/powerpoint/2010/main" val="23726028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65625-0A83-066A-8233-CC0BB537D7A1}"/>
              </a:ext>
            </a:extLst>
          </p:cNvPr>
          <p:cNvPicPr>
            <a:picLocks noChangeAspect="1"/>
          </p:cNvPicPr>
          <p:nvPr/>
        </p:nvPicPr>
        <p:blipFill>
          <a:blip r:embed="rId2"/>
          <a:stretch>
            <a:fillRect/>
          </a:stretch>
        </p:blipFill>
        <p:spPr>
          <a:xfrm>
            <a:off x="1675783" y="137653"/>
            <a:ext cx="8840434" cy="6582694"/>
          </a:xfrm>
          <a:prstGeom prst="rect">
            <a:avLst/>
          </a:prstGeom>
        </p:spPr>
      </p:pic>
    </p:spTree>
    <p:extLst>
      <p:ext uri="{BB962C8B-B14F-4D97-AF65-F5344CB8AC3E}">
        <p14:creationId xmlns:p14="http://schemas.microsoft.com/office/powerpoint/2010/main" val="29488690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Interactive plots in journals !</a:t>
            </a:r>
          </a:p>
        </p:txBody>
      </p:sp>
      <p:sp>
        <p:nvSpPr>
          <p:cNvPr id="3" name="Content Placeholder 2"/>
          <p:cNvSpPr>
            <a:spLocks noGrp="1"/>
          </p:cNvSpPr>
          <p:nvPr>
            <p:ph idx="1"/>
          </p:nvPr>
        </p:nvSpPr>
        <p:spPr>
          <a:xfrm>
            <a:off x="838199" y="1825625"/>
            <a:ext cx="5079457" cy="4351338"/>
          </a:xfrm>
        </p:spPr>
        <p:txBody>
          <a:bodyPr>
            <a:normAutofit/>
          </a:bodyPr>
          <a:lstStyle/>
          <a:p>
            <a:r>
              <a:rPr lang="en-NZ" sz="2000"/>
              <a:t>Elsevier have “enrichments”</a:t>
            </a:r>
          </a:p>
          <a:p>
            <a:endParaRPr lang="en-NZ" sz="2000"/>
          </a:p>
          <a:p>
            <a:r>
              <a:rPr lang="en-NZ" sz="2000"/>
              <a:t>May take some organising</a:t>
            </a:r>
          </a:p>
          <a:p>
            <a:endParaRPr lang="en-NZ" sz="2000"/>
          </a:p>
          <a:p>
            <a:r>
              <a:rPr lang="en-NZ" sz="2000"/>
              <a:t>Will improve your citations</a:t>
            </a:r>
          </a:p>
          <a:p>
            <a:endParaRPr lang="en-NZ" sz="2000"/>
          </a:p>
          <a:p>
            <a:r>
              <a:rPr lang="en-NZ" sz="2000"/>
              <a:t>Graphical Abstracts</a:t>
            </a:r>
          </a:p>
        </p:txBody>
      </p:sp>
      <p:pic>
        <p:nvPicPr>
          <p:cNvPr id="4" name="Picture 3"/>
          <p:cNvPicPr>
            <a:picLocks noChangeAspect="1"/>
          </p:cNvPicPr>
          <p:nvPr/>
        </p:nvPicPr>
        <p:blipFill>
          <a:blip r:embed="rId2"/>
          <a:stretch>
            <a:fillRect/>
          </a:stretch>
        </p:blipFill>
        <p:spPr>
          <a:xfrm>
            <a:off x="5917657" y="2009740"/>
            <a:ext cx="5930821" cy="3983107"/>
          </a:xfrm>
          <a:prstGeom prst="rect">
            <a:avLst/>
          </a:prstGeom>
        </p:spPr>
      </p:pic>
      <p:sp>
        <p:nvSpPr>
          <p:cNvPr id="5" name="TextBox 4"/>
          <p:cNvSpPr txBox="1"/>
          <p:nvPr/>
        </p:nvSpPr>
        <p:spPr>
          <a:xfrm>
            <a:off x="5458339" y="6311899"/>
            <a:ext cx="6511526" cy="369332"/>
          </a:xfrm>
          <a:prstGeom prst="rect">
            <a:avLst/>
          </a:prstGeom>
          <a:noFill/>
        </p:spPr>
        <p:txBody>
          <a:bodyPr wrap="none" rtlCol="0">
            <a:spAutoFit/>
          </a:bodyPr>
          <a:lstStyle/>
          <a:p>
            <a:r>
              <a:rPr lang="en-NZ"/>
              <a:t>https://www.elsevier.com/books-and-journals/enrichments/matlab</a:t>
            </a:r>
          </a:p>
        </p:txBody>
      </p:sp>
    </p:spTree>
    <p:extLst>
      <p:ext uri="{BB962C8B-B14F-4D97-AF65-F5344CB8AC3E}">
        <p14:creationId xmlns:p14="http://schemas.microsoft.com/office/powerpoint/2010/main" val="31955908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2577-209C-BFAF-D09B-739D51C5111C}"/>
              </a:ext>
            </a:extLst>
          </p:cNvPr>
          <p:cNvSpPr>
            <a:spLocks noGrp="1"/>
          </p:cNvSpPr>
          <p:nvPr>
            <p:ph type="title"/>
          </p:nvPr>
        </p:nvSpPr>
        <p:spPr/>
        <p:txBody>
          <a:bodyPr/>
          <a:lstStyle/>
          <a:p>
            <a:r>
              <a:rPr lang="en-NZ" dirty="0"/>
              <a:t>Graphical Abstracts</a:t>
            </a:r>
          </a:p>
        </p:txBody>
      </p:sp>
      <p:sp>
        <p:nvSpPr>
          <p:cNvPr id="3" name="Content Placeholder 2">
            <a:extLst>
              <a:ext uri="{FF2B5EF4-FFF2-40B4-BE49-F238E27FC236}">
                <a16:creationId xmlns:a16="http://schemas.microsoft.com/office/drawing/2014/main" id="{F1AA1743-A4FE-0F94-0DFD-9F06069E1FDB}"/>
              </a:ext>
            </a:extLst>
          </p:cNvPr>
          <p:cNvSpPr>
            <a:spLocks noGrp="1"/>
          </p:cNvSpPr>
          <p:nvPr>
            <p:ph idx="1"/>
          </p:nvPr>
        </p:nvSpPr>
        <p:spPr>
          <a:xfrm>
            <a:off x="838200" y="1270000"/>
            <a:ext cx="5059166" cy="4906963"/>
          </a:xfrm>
        </p:spPr>
        <p:txBody>
          <a:bodyPr>
            <a:normAutofit/>
          </a:bodyPr>
          <a:lstStyle/>
          <a:p>
            <a:r>
              <a:rPr lang="en-NZ" sz="2000" b="0">
                <a:solidFill>
                  <a:srgbClr val="666666"/>
                </a:solidFill>
                <a:effectLst/>
                <a:ea typeface="Lato" panose="020F0502020204030203" pitchFamily="34" charset="0"/>
                <a:cs typeface="Arial" panose="020B0604020202020204" pitchFamily="34" charset="0"/>
              </a:rPr>
              <a:t>A Graphical Abstract allows readers to quickly gain an understanding of the main take-home message.</a:t>
            </a:r>
          </a:p>
          <a:p>
            <a:r>
              <a:rPr lang="en-NZ" sz="2000">
                <a:solidFill>
                  <a:srgbClr val="666666"/>
                </a:solidFill>
                <a:ea typeface="Lato" panose="020F0502020204030203" pitchFamily="34" charset="0"/>
                <a:cs typeface="Arial" panose="020B0604020202020204" pitchFamily="34" charset="0"/>
              </a:rPr>
              <a:t>E</a:t>
            </a:r>
            <a:r>
              <a:rPr lang="en-NZ" sz="2000" b="0">
                <a:solidFill>
                  <a:srgbClr val="666666"/>
                </a:solidFill>
                <a:effectLst/>
                <a:ea typeface="Lato" panose="020F0502020204030203" pitchFamily="34" charset="0"/>
                <a:cs typeface="Arial" panose="020B0604020202020204" pitchFamily="34" charset="0"/>
              </a:rPr>
              <a:t>ncourage browsing &amp; helps readers quickly identify which papers are relevant. </a:t>
            </a:r>
          </a:p>
          <a:p>
            <a:endParaRPr lang="en-NZ" sz="2000" i="1">
              <a:solidFill>
                <a:srgbClr val="666666"/>
              </a:solidFill>
              <a:latin typeface="Lato" panose="020F0502020204030203" pitchFamily="34" charset="0"/>
            </a:endParaRPr>
          </a:p>
          <a:p>
            <a:endParaRPr lang="en-NZ" sz="2000"/>
          </a:p>
        </p:txBody>
      </p:sp>
      <p:pic>
        <p:nvPicPr>
          <p:cNvPr id="5" name="Picture 4">
            <a:extLst>
              <a:ext uri="{FF2B5EF4-FFF2-40B4-BE49-F238E27FC236}">
                <a16:creationId xmlns:a16="http://schemas.microsoft.com/office/drawing/2014/main" id="{75923556-0B04-DE47-3889-DE0DE49792DE}"/>
              </a:ext>
            </a:extLst>
          </p:cNvPr>
          <p:cNvPicPr>
            <a:picLocks noChangeAspect="1"/>
          </p:cNvPicPr>
          <p:nvPr/>
        </p:nvPicPr>
        <p:blipFill>
          <a:blip r:embed="rId2"/>
          <a:stretch>
            <a:fillRect/>
          </a:stretch>
        </p:blipFill>
        <p:spPr>
          <a:xfrm>
            <a:off x="6553929" y="640684"/>
            <a:ext cx="4799871" cy="2403969"/>
          </a:xfrm>
          <a:prstGeom prst="rect">
            <a:avLst/>
          </a:prstGeom>
        </p:spPr>
      </p:pic>
      <p:pic>
        <p:nvPicPr>
          <p:cNvPr id="7" name="Picture 6">
            <a:extLst>
              <a:ext uri="{FF2B5EF4-FFF2-40B4-BE49-F238E27FC236}">
                <a16:creationId xmlns:a16="http://schemas.microsoft.com/office/drawing/2014/main" id="{D920C1FF-FC19-151E-F689-A734B0899358}"/>
              </a:ext>
            </a:extLst>
          </p:cNvPr>
          <p:cNvPicPr>
            <a:picLocks noChangeAspect="1"/>
          </p:cNvPicPr>
          <p:nvPr/>
        </p:nvPicPr>
        <p:blipFill>
          <a:blip r:embed="rId3"/>
          <a:stretch>
            <a:fillRect/>
          </a:stretch>
        </p:blipFill>
        <p:spPr>
          <a:xfrm>
            <a:off x="6369978" y="4210228"/>
            <a:ext cx="4640996" cy="2312685"/>
          </a:xfrm>
          <a:prstGeom prst="rect">
            <a:avLst/>
          </a:prstGeom>
        </p:spPr>
      </p:pic>
    </p:spTree>
    <p:extLst>
      <p:ext uri="{BB962C8B-B14F-4D97-AF65-F5344CB8AC3E}">
        <p14:creationId xmlns:p14="http://schemas.microsoft.com/office/powerpoint/2010/main" val="522130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43881"/>
            <a:ext cx="7810500" cy="1325563"/>
          </a:xfrm>
        </p:spPr>
        <p:txBody>
          <a:bodyPr/>
          <a:lstStyle/>
          <a:p>
            <a:r>
              <a:rPr lang="en-NZ" dirty="0"/>
              <a:t>We didn’t talk about </a:t>
            </a:r>
            <a:r>
              <a:rPr lang="en-NZ" dirty="0">
                <a:solidFill>
                  <a:srgbClr val="C00000"/>
                </a:solidFill>
              </a:rPr>
              <a:t>4D</a:t>
            </a:r>
            <a:r>
              <a:rPr lang="en-NZ" dirty="0"/>
              <a:t> plots</a:t>
            </a:r>
          </a:p>
        </p:txBody>
      </p:sp>
      <p:sp>
        <p:nvSpPr>
          <p:cNvPr id="3" name="Content Placeholder 2"/>
          <p:cNvSpPr>
            <a:spLocks noGrp="1"/>
          </p:cNvSpPr>
          <p:nvPr>
            <p:ph idx="1"/>
          </p:nvPr>
        </p:nvSpPr>
        <p:spPr/>
        <p:txBody>
          <a:bodyPr/>
          <a:lstStyle/>
          <a:p>
            <a:r>
              <a:rPr lang="en-NZ"/>
              <a:t>Always very tricky</a:t>
            </a:r>
          </a:p>
          <a:p>
            <a:r>
              <a:rPr lang="en-NZ"/>
              <a:t>4D is not 3D !</a:t>
            </a:r>
          </a:p>
        </p:txBody>
      </p:sp>
      <p:pic>
        <p:nvPicPr>
          <p:cNvPr id="4" name="Picture 3"/>
          <p:cNvPicPr>
            <a:picLocks noChangeAspect="1"/>
          </p:cNvPicPr>
          <p:nvPr/>
        </p:nvPicPr>
        <p:blipFill>
          <a:blip r:embed="rId2"/>
          <a:stretch>
            <a:fillRect/>
          </a:stretch>
        </p:blipFill>
        <p:spPr>
          <a:xfrm>
            <a:off x="5711030" y="3528461"/>
            <a:ext cx="5232400" cy="3196761"/>
          </a:xfrm>
          <a:prstGeom prst="rect">
            <a:avLst/>
          </a:prstGeom>
        </p:spPr>
      </p:pic>
      <p:pic>
        <p:nvPicPr>
          <p:cNvPr id="5" name="Picture 4"/>
          <p:cNvPicPr>
            <a:picLocks noChangeAspect="1"/>
          </p:cNvPicPr>
          <p:nvPr/>
        </p:nvPicPr>
        <p:blipFill>
          <a:blip r:embed="rId3"/>
          <a:stretch>
            <a:fillRect/>
          </a:stretch>
        </p:blipFill>
        <p:spPr>
          <a:xfrm>
            <a:off x="1079500" y="2875426"/>
            <a:ext cx="4217987" cy="2731857"/>
          </a:xfrm>
          <a:prstGeom prst="rect">
            <a:avLst/>
          </a:prstGeom>
        </p:spPr>
      </p:pic>
      <p:pic>
        <p:nvPicPr>
          <p:cNvPr id="6" name="Picture 5"/>
          <p:cNvPicPr>
            <a:picLocks noChangeAspect="1"/>
          </p:cNvPicPr>
          <p:nvPr/>
        </p:nvPicPr>
        <p:blipFill>
          <a:blip r:embed="rId4"/>
          <a:stretch>
            <a:fillRect/>
          </a:stretch>
        </p:blipFill>
        <p:spPr>
          <a:xfrm>
            <a:off x="7650471" y="460531"/>
            <a:ext cx="4050640" cy="27301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8260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We didn’t talk about </a:t>
            </a:r>
            <a:r>
              <a:rPr lang="en-NZ" dirty="0">
                <a:solidFill>
                  <a:srgbClr val="0070C0"/>
                </a:solidFill>
              </a:rPr>
              <a:t>Tables</a:t>
            </a:r>
          </a:p>
        </p:txBody>
      </p:sp>
      <p:sp>
        <p:nvSpPr>
          <p:cNvPr id="3" name="Content Placeholder 2"/>
          <p:cNvSpPr>
            <a:spLocks noGrp="1"/>
          </p:cNvSpPr>
          <p:nvPr>
            <p:ph idx="1"/>
          </p:nvPr>
        </p:nvSpPr>
        <p:spPr>
          <a:xfrm>
            <a:off x="496109" y="1416684"/>
            <a:ext cx="10515600" cy="4351338"/>
          </a:xfrm>
        </p:spPr>
        <p:txBody>
          <a:bodyPr/>
          <a:lstStyle/>
          <a:p>
            <a:r>
              <a:rPr lang="en-NZ" dirty="0"/>
              <a:t>Presentation graphics</a:t>
            </a:r>
          </a:p>
          <a:p>
            <a:r>
              <a:rPr lang="en-NZ" dirty="0"/>
              <a:t>LaTeX table guidelines</a:t>
            </a:r>
          </a:p>
          <a:p>
            <a:r>
              <a:rPr lang="en-NZ" dirty="0"/>
              <a:t>Tables</a:t>
            </a:r>
          </a:p>
          <a:p>
            <a:pPr lvl="1"/>
            <a:r>
              <a:rPr lang="en-NZ" dirty="0"/>
              <a:t>Hard to read in general</a:t>
            </a:r>
          </a:p>
          <a:p>
            <a:pPr lvl="1"/>
            <a:r>
              <a:rPr lang="en-NZ" dirty="0"/>
              <a:t>Focus on what’s important</a:t>
            </a:r>
          </a:p>
        </p:txBody>
      </p:sp>
      <p:pic>
        <p:nvPicPr>
          <p:cNvPr id="4" name="Picture 3"/>
          <p:cNvPicPr>
            <a:picLocks noChangeAspect="1"/>
          </p:cNvPicPr>
          <p:nvPr/>
        </p:nvPicPr>
        <p:blipFill>
          <a:blip r:embed="rId2"/>
          <a:stretch>
            <a:fillRect/>
          </a:stretch>
        </p:blipFill>
        <p:spPr>
          <a:xfrm>
            <a:off x="7914798" y="76201"/>
            <a:ext cx="3781093" cy="2392680"/>
          </a:xfrm>
          <a:prstGeom prst="rect">
            <a:avLst/>
          </a:prstGeom>
        </p:spPr>
      </p:pic>
      <p:pic>
        <p:nvPicPr>
          <p:cNvPr id="5" name="Picture 4"/>
          <p:cNvPicPr>
            <a:picLocks noChangeAspect="1"/>
          </p:cNvPicPr>
          <p:nvPr/>
        </p:nvPicPr>
        <p:blipFill>
          <a:blip r:embed="rId3"/>
          <a:stretch>
            <a:fillRect/>
          </a:stretch>
        </p:blipFill>
        <p:spPr>
          <a:xfrm>
            <a:off x="6252354" y="2260458"/>
            <a:ext cx="5443537" cy="1641106"/>
          </a:xfrm>
          <a:prstGeom prst="rect">
            <a:avLst/>
          </a:prstGeom>
        </p:spPr>
      </p:pic>
      <p:pic>
        <p:nvPicPr>
          <p:cNvPr id="6" name="Picture 5"/>
          <p:cNvPicPr>
            <a:picLocks noChangeAspect="1"/>
          </p:cNvPicPr>
          <p:nvPr/>
        </p:nvPicPr>
        <p:blipFill>
          <a:blip r:embed="rId4"/>
          <a:stretch>
            <a:fillRect/>
          </a:stretch>
        </p:blipFill>
        <p:spPr>
          <a:xfrm>
            <a:off x="235974" y="4416339"/>
            <a:ext cx="4534975" cy="2211401"/>
          </a:xfrm>
          <a:prstGeom prst="rect">
            <a:avLst/>
          </a:prstGeom>
        </p:spPr>
      </p:pic>
      <p:pic>
        <p:nvPicPr>
          <p:cNvPr id="9" name="Picture 8">
            <a:extLst>
              <a:ext uri="{FF2B5EF4-FFF2-40B4-BE49-F238E27FC236}">
                <a16:creationId xmlns:a16="http://schemas.microsoft.com/office/drawing/2014/main" id="{B78A593C-4462-7ED6-6720-2394EA5D4712}"/>
              </a:ext>
            </a:extLst>
          </p:cNvPr>
          <p:cNvPicPr>
            <a:picLocks noChangeAspect="1"/>
          </p:cNvPicPr>
          <p:nvPr/>
        </p:nvPicPr>
        <p:blipFill>
          <a:blip r:embed="rId5"/>
          <a:stretch>
            <a:fillRect/>
          </a:stretch>
        </p:blipFill>
        <p:spPr>
          <a:xfrm>
            <a:off x="5044210" y="4059253"/>
            <a:ext cx="6911816" cy="2722546"/>
          </a:xfrm>
          <a:prstGeom prst="rect">
            <a:avLst/>
          </a:prstGeom>
        </p:spPr>
      </p:pic>
    </p:spTree>
    <p:extLst>
      <p:ext uri="{BB962C8B-B14F-4D97-AF65-F5344CB8AC3E}">
        <p14:creationId xmlns:p14="http://schemas.microsoft.com/office/powerpoint/2010/main" val="2286609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We didn’t talk about </a:t>
            </a:r>
            <a:r>
              <a:rPr lang="en-NZ" dirty="0">
                <a:solidFill>
                  <a:srgbClr val="0070C0"/>
                </a:solidFill>
              </a:rPr>
              <a:t>graphic design</a:t>
            </a:r>
          </a:p>
        </p:txBody>
      </p:sp>
      <p:sp>
        <p:nvSpPr>
          <p:cNvPr id="3" name="Content Placeholder 2"/>
          <p:cNvSpPr>
            <a:spLocks noGrp="1"/>
          </p:cNvSpPr>
          <p:nvPr>
            <p:ph idx="1"/>
          </p:nvPr>
        </p:nvSpPr>
        <p:spPr/>
        <p:txBody>
          <a:bodyPr/>
          <a:lstStyle/>
          <a:p>
            <a:r>
              <a:rPr lang="en-NZ"/>
              <a:t>Examples include: </a:t>
            </a:r>
          </a:p>
          <a:p>
            <a:pPr lvl="1"/>
            <a:r>
              <a:rPr lang="en-NZ"/>
              <a:t>Book design</a:t>
            </a:r>
          </a:p>
          <a:p>
            <a:pPr lvl="1"/>
            <a:r>
              <a:rPr lang="en-NZ"/>
              <a:t>Full-page graphics</a:t>
            </a:r>
          </a:p>
          <a:p>
            <a:pPr lvl="1"/>
            <a:endParaRPr lang="en-NZ"/>
          </a:p>
          <a:p>
            <a:r>
              <a:rPr lang="en-NZ"/>
              <a:t>Specialised discipline, leave to the professionals</a:t>
            </a:r>
          </a:p>
          <a:p>
            <a:pPr lvl="1"/>
            <a:r>
              <a:rPr lang="en-NZ"/>
              <a:t>Book &amp; graphic designers etc</a:t>
            </a:r>
          </a:p>
          <a:p>
            <a:pPr lvl="1"/>
            <a:endParaRPr lang="en-NZ"/>
          </a:p>
        </p:txBody>
      </p:sp>
      <p:pic>
        <p:nvPicPr>
          <p:cNvPr id="4" name="Picture 3"/>
          <p:cNvPicPr>
            <a:picLocks noChangeAspect="1"/>
          </p:cNvPicPr>
          <p:nvPr/>
        </p:nvPicPr>
        <p:blipFill>
          <a:blip r:embed="rId2"/>
          <a:stretch>
            <a:fillRect/>
          </a:stretch>
        </p:blipFill>
        <p:spPr>
          <a:xfrm>
            <a:off x="8721690" y="1575368"/>
            <a:ext cx="2982179" cy="3866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03102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Remember</a:t>
            </a:r>
          </a:p>
        </p:txBody>
      </p:sp>
      <p:sp>
        <p:nvSpPr>
          <p:cNvPr id="3" name="Content Placeholder 2"/>
          <p:cNvSpPr>
            <a:spLocks noGrp="1"/>
          </p:cNvSpPr>
          <p:nvPr>
            <p:ph idx="1"/>
          </p:nvPr>
        </p:nvSpPr>
        <p:spPr/>
        <p:txBody>
          <a:bodyPr/>
          <a:lstStyle/>
          <a:p>
            <a:r>
              <a:rPr lang="en-NZ" dirty="0"/>
              <a:t>Basics of good plots</a:t>
            </a:r>
          </a:p>
          <a:p>
            <a:r>
              <a:rPr lang="en-NZ" dirty="0"/>
              <a:t>Philosophy of good plot design</a:t>
            </a:r>
          </a:p>
          <a:p>
            <a:r>
              <a:rPr lang="en-NZ" dirty="0"/>
              <a:t>Spend the time learning a good graphing package</a:t>
            </a:r>
          </a:p>
          <a:p>
            <a:pPr lvl="1"/>
            <a:r>
              <a:rPr lang="en-NZ" dirty="0" err="1"/>
              <a:t>Matlab</a:t>
            </a:r>
            <a:r>
              <a:rPr lang="en-NZ" dirty="0"/>
              <a:t>, </a:t>
            </a:r>
            <a:r>
              <a:rPr lang="en-NZ" dirty="0" err="1"/>
              <a:t>plotlib</a:t>
            </a:r>
            <a:r>
              <a:rPr lang="en-NZ" dirty="0"/>
              <a:t>, R, Python</a:t>
            </a:r>
          </a:p>
          <a:p>
            <a:endParaRPr lang="en-NZ" dirty="0"/>
          </a:p>
          <a:p>
            <a:r>
              <a:rPr lang="en-NZ" dirty="0"/>
              <a:t>Avoid amateur errors</a:t>
            </a:r>
          </a:p>
          <a:p>
            <a:r>
              <a:rPr lang="en-NZ" dirty="0"/>
              <a:t>Be critical yourself when reading and preparing</a:t>
            </a:r>
          </a:p>
          <a:p>
            <a:pPr lvl="1"/>
            <a:r>
              <a:rPr lang="en-NZ" dirty="0"/>
              <a:t>Do it once, do it right</a:t>
            </a:r>
          </a:p>
        </p:txBody>
      </p:sp>
    </p:spTree>
    <p:extLst>
      <p:ext uri="{BB962C8B-B14F-4D97-AF65-F5344CB8AC3E}">
        <p14:creationId xmlns:p14="http://schemas.microsoft.com/office/powerpoint/2010/main" val="617777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Useful references</a:t>
            </a:r>
          </a:p>
        </p:txBody>
      </p:sp>
      <p:sp>
        <p:nvSpPr>
          <p:cNvPr id="3" name="Content Placeholder 2"/>
          <p:cNvSpPr>
            <a:spLocks noGrp="1"/>
          </p:cNvSpPr>
          <p:nvPr>
            <p:ph idx="1"/>
          </p:nvPr>
        </p:nvSpPr>
        <p:spPr/>
        <p:txBody>
          <a:bodyPr>
            <a:normAutofit lnSpcReduction="10000"/>
          </a:bodyPr>
          <a:lstStyle/>
          <a:p>
            <a:r>
              <a:rPr lang="en-NZ" dirty="0"/>
              <a:t>Schwarz “Bad Graphs”</a:t>
            </a:r>
          </a:p>
          <a:p>
            <a:r>
              <a:rPr lang="en-NZ" dirty="0"/>
              <a:t>Tufte: </a:t>
            </a:r>
            <a:r>
              <a:rPr lang="en-NZ" sz="1800" cap="all" dirty="0">
                <a:cs typeface="Arial" panose="020B0604020202020204" pitchFamily="34" charset="0"/>
              </a:rPr>
              <a:t>THE VISUAL DISPLAY OF QUANTITATIVE INFORMATION</a:t>
            </a:r>
          </a:p>
          <a:p>
            <a:r>
              <a:rPr lang="en-NZ" dirty="0"/>
              <a:t>Tufte: </a:t>
            </a:r>
            <a:r>
              <a:rPr lang="en-NZ" dirty="0" err="1"/>
              <a:t>Powerpoint</a:t>
            </a:r>
            <a:r>
              <a:rPr lang="en-NZ" dirty="0"/>
              <a:t> notes</a:t>
            </a:r>
          </a:p>
          <a:p>
            <a:endParaRPr lang="en-NZ" dirty="0"/>
          </a:p>
          <a:p>
            <a:r>
              <a:rPr lang="en-NZ" dirty="0"/>
              <a:t>Nathan Yau: </a:t>
            </a:r>
            <a:r>
              <a:rPr lang="en-NZ" i="1" dirty="0">
                <a:solidFill>
                  <a:srgbClr val="0070C0"/>
                </a:solidFill>
              </a:rPr>
              <a:t>Visualise This</a:t>
            </a:r>
          </a:p>
          <a:p>
            <a:r>
              <a:rPr lang="en-NZ" dirty="0"/>
              <a:t>Many websites (e.g. Flowing data)</a:t>
            </a:r>
          </a:p>
          <a:p>
            <a:pPr lvl="1"/>
            <a:r>
              <a:rPr lang="en-NZ" sz="1400" dirty="0">
                <a:hlinkClick r:id="rId2"/>
              </a:rPr>
              <a:t>https://www.royfrancis.com/elegant-scientific-graphs-learning-from-examples/</a:t>
            </a:r>
            <a:endParaRPr lang="en-NZ" sz="1400" dirty="0"/>
          </a:p>
          <a:p>
            <a:pPr lvl="1"/>
            <a:r>
              <a:rPr lang="en-NZ" sz="1400" dirty="0">
                <a:hlinkClick r:id="rId3"/>
              </a:rPr>
              <a:t>https://flowingdata.com/</a:t>
            </a:r>
            <a:endParaRPr lang="en-NZ" sz="1400" dirty="0"/>
          </a:p>
          <a:p>
            <a:pPr lvl="1"/>
            <a:r>
              <a:rPr lang="en-NZ" sz="1400" dirty="0">
                <a:hlinkClick r:id="rId4"/>
              </a:rPr>
              <a:t>https://betterfigures.org/</a:t>
            </a:r>
            <a:endParaRPr lang="en-NZ" sz="1400" dirty="0"/>
          </a:p>
          <a:p>
            <a:pPr lvl="1"/>
            <a:r>
              <a:rPr lang="en-NZ" sz="1400" dirty="0">
                <a:hlinkClick r:id="rId5"/>
              </a:rPr>
              <a:t>https://informationisbeautiful.net/</a:t>
            </a:r>
            <a:endParaRPr lang="en-NZ" sz="1400" dirty="0"/>
          </a:p>
          <a:p>
            <a:pPr lvl="1"/>
            <a:endParaRPr lang="en-NZ" sz="1400" dirty="0"/>
          </a:p>
          <a:p>
            <a:pPr lvl="1"/>
            <a:endParaRPr lang="en-NZ" sz="1400" dirty="0"/>
          </a:p>
          <a:p>
            <a:r>
              <a:rPr lang="en-NZ" dirty="0"/>
              <a:t>Yearly competitions </a:t>
            </a:r>
          </a:p>
        </p:txBody>
      </p:sp>
      <p:pic>
        <p:nvPicPr>
          <p:cNvPr id="4" name="Picture 3"/>
          <p:cNvPicPr>
            <a:picLocks noChangeAspect="1"/>
          </p:cNvPicPr>
          <p:nvPr/>
        </p:nvPicPr>
        <p:blipFill>
          <a:blip r:embed="rId6"/>
          <a:stretch>
            <a:fillRect/>
          </a:stretch>
        </p:blipFill>
        <p:spPr>
          <a:xfrm>
            <a:off x="9602689" y="1712885"/>
            <a:ext cx="1716963" cy="2156321"/>
          </a:xfrm>
          <a:prstGeom prst="rect">
            <a:avLst/>
          </a:prstGeom>
        </p:spPr>
      </p:pic>
      <p:pic>
        <p:nvPicPr>
          <p:cNvPr id="5" name="Picture 4">
            <a:extLst>
              <a:ext uri="{FF2B5EF4-FFF2-40B4-BE49-F238E27FC236}">
                <a16:creationId xmlns:a16="http://schemas.microsoft.com/office/drawing/2014/main" id="{A1D142FD-121C-B44E-B7CE-F678C494CFAD}"/>
              </a:ext>
            </a:extLst>
          </p:cNvPr>
          <p:cNvPicPr>
            <a:picLocks noChangeAspect="1"/>
          </p:cNvPicPr>
          <p:nvPr/>
        </p:nvPicPr>
        <p:blipFill>
          <a:blip r:embed="rId7"/>
          <a:stretch>
            <a:fillRect/>
          </a:stretch>
        </p:blipFill>
        <p:spPr>
          <a:xfrm>
            <a:off x="7248239" y="113805"/>
            <a:ext cx="2109688" cy="2411872"/>
          </a:xfrm>
          <a:prstGeom prst="rect">
            <a:avLst/>
          </a:prstGeom>
        </p:spPr>
      </p:pic>
      <p:pic>
        <p:nvPicPr>
          <p:cNvPr id="6" name="Picture 5">
            <a:extLst>
              <a:ext uri="{FF2B5EF4-FFF2-40B4-BE49-F238E27FC236}">
                <a16:creationId xmlns:a16="http://schemas.microsoft.com/office/drawing/2014/main" id="{1F331A63-6D89-D959-4507-5A6599D96E76}"/>
              </a:ext>
            </a:extLst>
          </p:cNvPr>
          <p:cNvPicPr>
            <a:picLocks noChangeAspect="1"/>
          </p:cNvPicPr>
          <p:nvPr/>
        </p:nvPicPr>
        <p:blipFill>
          <a:blip r:embed="rId8"/>
          <a:stretch>
            <a:fillRect/>
          </a:stretch>
        </p:blipFill>
        <p:spPr>
          <a:xfrm>
            <a:off x="7400260" y="4464369"/>
            <a:ext cx="4602126" cy="2216341"/>
          </a:xfrm>
          <a:prstGeom prst="rect">
            <a:avLst/>
          </a:prstGeom>
        </p:spPr>
      </p:pic>
    </p:spTree>
    <p:extLst>
      <p:ext uri="{BB962C8B-B14F-4D97-AF65-F5344CB8AC3E}">
        <p14:creationId xmlns:p14="http://schemas.microsoft.com/office/powerpoint/2010/main" val="1460936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TotalTime>
  <Words>2818</Words>
  <Application>Microsoft Office PowerPoint</Application>
  <PresentationFormat>Widescreen</PresentationFormat>
  <Paragraphs>494</Paragraphs>
  <Slides>100</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100</vt:i4>
      </vt:variant>
    </vt:vector>
  </HeadingPairs>
  <TitlesOfParts>
    <vt:vector size="112" baseType="lpstr">
      <vt:lpstr>Arial</vt:lpstr>
      <vt:lpstr>Bradley Hand ITC</vt:lpstr>
      <vt:lpstr>Calibri</vt:lpstr>
      <vt:lpstr>Calibri Light</vt:lpstr>
      <vt:lpstr>Cavolini</vt:lpstr>
      <vt:lpstr>Helvetica</vt:lpstr>
      <vt:lpstr>inherit</vt:lpstr>
      <vt:lpstr>Lato</vt:lpstr>
      <vt:lpstr>proxima-nova-soft</vt:lpstr>
      <vt:lpstr>Source Sans Pro</vt:lpstr>
      <vt:lpstr>Tempus Sans ITC</vt:lpstr>
      <vt:lpstr>Office Theme</vt:lpstr>
      <vt:lpstr>Graphics for  Scientific Publications &amp;  Presentations</vt:lpstr>
      <vt:lpstr>Why listen to this lecture? </vt:lpstr>
      <vt:lpstr>Outline for today</vt:lpstr>
      <vt:lpstr>PowerPoint Presentation</vt:lpstr>
      <vt:lpstr>PowerPoint Presentation</vt:lpstr>
      <vt:lpstr>PowerPoint Presentation</vt:lpstr>
      <vt:lpstr>PowerPoint Presentation</vt:lpstr>
      <vt:lpstr>PowerPoint Presentation</vt:lpstr>
      <vt:lpstr>21% of children get lower leg injuries</vt:lpstr>
      <vt:lpstr>PowerPoint Presentation</vt:lpstr>
      <vt:lpstr>Plots for Journals &amp; Theses</vt:lpstr>
      <vt:lpstr>PowerPoint Presentation</vt:lpstr>
      <vt:lpstr>PowerPoint Presentation</vt:lpstr>
      <vt:lpstr>Basic (x,y) plot(s)</vt:lpstr>
      <vt:lpstr>PowerPoint Presentation</vt:lpstr>
      <vt:lpstr>PowerPoint Presentation</vt:lpstr>
      <vt:lpstr>Plotting lots of data, perhaps too much</vt:lpstr>
      <vt:lpstr>PowerPoint Presentation</vt:lpstr>
      <vt:lpstr>PowerPoint Presentation</vt:lpstr>
      <vt:lpstr>General principles: Journal plots</vt:lpstr>
      <vt:lpstr>Specific journal graphics requirements</vt:lpstr>
      <vt:lpstr>Graphical Excellence</vt:lpstr>
      <vt:lpstr>Principles of good design</vt:lpstr>
      <vt:lpstr>Principles of good design (cont’d)</vt:lpstr>
      <vt:lpstr>Before we begin: Using good graphics software</vt:lpstr>
      <vt:lpstr>Get the figure basics right</vt:lpstr>
      <vt:lpstr>PowerPoint Presentation</vt:lpstr>
      <vt:lpstr>Get your axis scales right!</vt:lpstr>
      <vt:lpstr>Axis direction: not always -&gt;</vt:lpstr>
      <vt:lpstr>Three log plots</vt:lpstr>
      <vt:lpstr>Quiz: Mark on the log scale where 20 lies</vt:lpstr>
      <vt:lpstr>Nobody can read log plots correctly!</vt:lpstr>
      <vt:lpstr>Simple plot design: Data density</vt:lpstr>
      <vt:lpstr>PowerPoint Presentation</vt:lpstr>
      <vt:lpstr>PowerPoint Presentation</vt:lpstr>
      <vt:lpstr>Data Intensity</vt:lpstr>
      <vt:lpstr>Plotting lots of data &amp; the confidence to go with it</vt:lpstr>
      <vt:lpstr>Do you need to plot all the data?</vt:lpstr>
      <vt:lpstr>PowerPoint Presentation</vt:lpstr>
      <vt:lpstr>Global warming? (Newspaper: Mail on Sunday)</vt:lpstr>
      <vt:lpstr>Some illustrative examples of scientific plots</vt:lpstr>
      <vt:lpstr>More complex plot design: </vt:lpstr>
      <vt:lpstr>PowerPoint Presentation</vt:lpstr>
      <vt:lpstr>PowerPoint Presentation</vt:lpstr>
      <vt:lpstr>Simple plot design:  Stacking plots</vt:lpstr>
      <vt:lpstr>Comparing things: Stacked plots</vt:lpstr>
      <vt:lpstr>PowerPoint Presentation</vt:lpstr>
      <vt:lpstr>PowerPoint Presentation</vt:lpstr>
      <vt:lpstr>PowerPoint Presentation</vt:lpstr>
      <vt:lpstr>PowerPoint Presentation</vt:lpstr>
      <vt:lpstr>3D plots: Apply sparingly</vt:lpstr>
      <vt:lpstr>Common errors in plots</vt:lpstr>
      <vt:lpstr>Common errors (cont’d)</vt:lpstr>
      <vt:lpstr>Plots in plots</vt:lpstr>
      <vt:lpstr>Advanced advice</vt:lpstr>
      <vt:lpstr>Draw attention to the important bits</vt:lpstr>
      <vt:lpstr>Plot Aspect ratios</vt:lpstr>
      <vt:lpstr>“Banking” to 45o</vt:lpstr>
      <vt:lpstr>PowerPoint Presentation</vt:lpstr>
      <vt:lpstr>PowerPoint Presentation</vt:lpstr>
      <vt:lpstr>PowerPoint Presentation</vt:lpstr>
      <vt:lpstr>Aspect ratio</vt:lpstr>
      <vt:lpstr>Colour</vt:lpstr>
      <vt:lpstr>PowerPoint Presentation</vt:lpstr>
      <vt:lpstr>Colour is great!</vt:lpstr>
      <vt:lpstr>Warm colours dominate, Cool colours recede</vt:lpstr>
      <vt:lpstr>PowerPoint Presentation</vt:lpstr>
      <vt:lpstr>PowerPoint Presentation</vt:lpstr>
      <vt:lpstr>Colour maps</vt:lpstr>
      <vt:lpstr>PowerPoint Presentation</vt:lpstr>
      <vt:lpstr>Rainbow ? </vt:lpstr>
      <vt:lpstr>Make the colour map relevant (&amp; expected)</vt:lpstr>
      <vt:lpstr>Getting colour gradients right</vt:lpstr>
      <vt:lpstr>PowerPoint Presentation</vt:lpstr>
      <vt:lpstr>Consistent (&amp; attractive) colour gradient</vt:lpstr>
      <vt:lpstr>PowerPoint Presentation</vt:lpstr>
      <vt:lpstr>Colourblind readability</vt:lpstr>
      <vt:lpstr>Colour in equations &amp; text</vt:lpstr>
      <vt:lpstr>PowerPoint Presentation</vt:lpstr>
      <vt:lpstr>PowerPoint Presentation</vt:lpstr>
      <vt:lpstr>PowerPoint Presentation</vt:lpstr>
      <vt:lpstr>In-line plots: Sparklines (cont’d)</vt:lpstr>
      <vt:lpstr>PowerPoint Presentation</vt:lpstr>
      <vt:lpstr>Mathematics &amp; code</vt:lpstr>
      <vt:lpstr>But don’t “show off” your maths ability …</vt:lpstr>
      <vt:lpstr>Photos in scientific publications</vt:lpstr>
      <vt:lpstr>More photos … </vt:lpstr>
      <vt:lpstr>What we didn’t talk about …</vt:lpstr>
      <vt:lpstr>So what about presentations?</vt:lpstr>
      <vt:lpstr>Presentations are mostly visual</vt:lpstr>
      <vt:lpstr>PowerPoint Presentation</vt:lpstr>
      <vt:lpstr>PowerPoint Presentation</vt:lpstr>
      <vt:lpstr>Interactive plots in journals !</vt:lpstr>
      <vt:lpstr>Graphical Abstracts</vt:lpstr>
      <vt:lpstr>We didn’t talk about 4D plots</vt:lpstr>
      <vt:lpstr>We didn’t talk about Tables</vt:lpstr>
      <vt:lpstr>We didn’t talk about graphic design</vt:lpstr>
      <vt:lpstr>Remember</vt:lpstr>
      <vt:lpstr>Useful references</vt:lpstr>
      <vt:lpstr>PowerPoint Presentation</vt:lpstr>
    </vt:vector>
  </TitlesOfParts>
  <Company>AUT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graphics</dc:title>
  <dc:creator>David Wilson</dc:creator>
  <cp:lastModifiedBy>David Wilson</cp:lastModifiedBy>
  <cp:revision>1</cp:revision>
  <cp:lastPrinted>2024-09-25T02:10:47Z</cp:lastPrinted>
  <dcterms:created xsi:type="dcterms:W3CDTF">2016-10-11T20:53:57Z</dcterms:created>
  <dcterms:modified xsi:type="dcterms:W3CDTF">2024-09-25T19:44:28Z</dcterms:modified>
</cp:coreProperties>
</file>